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14AE-55D0-4031-BB30-96DF7A7F9404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21E3-3849-44FB-B355-BFBBE15108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654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14AE-55D0-4031-BB30-96DF7A7F9404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21E3-3849-44FB-B355-BFBBE15108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120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14AE-55D0-4031-BB30-96DF7A7F9404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21E3-3849-44FB-B355-BFBBE15108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989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14AE-55D0-4031-BB30-96DF7A7F9404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21E3-3849-44FB-B355-BFBBE15108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2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14AE-55D0-4031-BB30-96DF7A7F9404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21E3-3849-44FB-B355-BFBBE15108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035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14AE-55D0-4031-BB30-96DF7A7F9404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21E3-3849-44FB-B355-BFBBE15108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453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14AE-55D0-4031-BB30-96DF7A7F9404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21E3-3849-44FB-B355-BFBBE15108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480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14AE-55D0-4031-BB30-96DF7A7F9404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21E3-3849-44FB-B355-BFBBE15108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244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14AE-55D0-4031-BB30-96DF7A7F9404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21E3-3849-44FB-B355-BFBBE15108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341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14AE-55D0-4031-BB30-96DF7A7F9404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21E3-3849-44FB-B355-BFBBE15108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841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14AE-55D0-4031-BB30-96DF7A7F9404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21E3-3849-44FB-B355-BFBBE15108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566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314AE-55D0-4031-BB30-96DF7A7F9404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F21E3-3849-44FB-B355-BFBBE15108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152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3" Target="../media/image5.jp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Рождественские </a:t>
            </a:r>
            <a:br>
              <a:rPr lang="ru-RU" i="1" dirty="0" smtClean="0"/>
            </a:br>
            <a:r>
              <a:rPr lang="ru-RU" i="1" dirty="0" smtClean="0"/>
              <a:t>колядки.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727368" y="270456"/>
            <a:ext cx="62685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Муниципальное дошкольное образовательное учреждение </a:t>
            </a:r>
          </a:p>
          <a:p>
            <a:pPr algn="ctr"/>
            <a:r>
              <a:rPr lang="ru-RU" dirty="0" smtClean="0"/>
              <a:t>Центр развития ребенка «Искорка»-детский сад №</a:t>
            </a:r>
            <a:r>
              <a:rPr lang="en-US" dirty="0" smtClean="0"/>
              <a:t>24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076428" y="4457387"/>
            <a:ext cx="40834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 : </a:t>
            </a:r>
          </a:p>
          <a:p>
            <a:r>
              <a:rPr lang="ru-RU" dirty="0" smtClean="0"/>
              <a:t>Густякова Галина Николаевна </a:t>
            </a:r>
          </a:p>
          <a:p>
            <a:r>
              <a:rPr lang="ru-RU" dirty="0" smtClean="0"/>
              <a:t>МДОУ ЦРР «Искорка</a:t>
            </a:r>
            <a:r>
              <a:rPr lang="ru-RU" dirty="0" smtClean="0"/>
              <a:t>» детский сад </a:t>
            </a:r>
            <a:r>
              <a:rPr lang="ru-RU" dirty="0" smtClean="0"/>
              <a:t>№24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976735" y="5934670"/>
            <a:ext cx="17698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г. Железногорск</a:t>
            </a:r>
          </a:p>
          <a:p>
            <a:r>
              <a:rPr lang="ru-RU" dirty="0" smtClean="0"/>
              <a:t>Курская область</a:t>
            </a:r>
          </a:p>
          <a:p>
            <a:r>
              <a:rPr lang="ru-RU" dirty="0"/>
              <a:t> </a:t>
            </a:r>
            <a:r>
              <a:rPr lang="ru-RU" dirty="0" smtClean="0"/>
              <a:t>      2018 г. </a:t>
            </a:r>
          </a:p>
        </p:txBody>
      </p:sp>
    </p:spTree>
    <p:extLst>
      <p:ext uri="{BB962C8B-B14F-4D97-AF65-F5344CB8AC3E}">
        <p14:creationId xmlns:p14="http://schemas.microsoft.com/office/powerpoint/2010/main" val="333728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24566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8800" i="1" dirty="0" smtClean="0"/>
              <a:t>Рождество</a:t>
            </a:r>
            <a:endParaRPr lang="ru-RU" sz="8800" i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01" y="2601532"/>
            <a:ext cx="3280640" cy="3809644"/>
          </a:xfrm>
        </p:spPr>
      </p:pic>
      <p:sp>
        <p:nvSpPr>
          <p:cNvPr id="10" name="TextBox 9"/>
          <p:cNvSpPr txBox="1"/>
          <p:nvPr/>
        </p:nvSpPr>
        <p:spPr>
          <a:xfrm>
            <a:off x="4752304" y="1609862"/>
            <a:ext cx="729606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Праздник Рождеств</a:t>
            </a:r>
            <a:r>
              <a:rPr lang="ru-RU" sz="3200" dirty="0"/>
              <a:t>а</a:t>
            </a:r>
            <a:r>
              <a:rPr lang="ru-RU" sz="3200" dirty="0" smtClean="0"/>
              <a:t> Христова начинается в ночь с 6 на 7 января.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Родился наш Спаситель Иисус Христос в маленьком городе Вифлееме, но не в доме , а в пещере. И на небе загорелась звезда, которая выделялась среди остальных звезд своей яркостью:</a:t>
            </a:r>
          </a:p>
          <a:p>
            <a:r>
              <a:rPr lang="ru-RU" sz="3200" i="1" dirty="0" smtClean="0"/>
              <a:t> «…Небеса так ясны, белый день в ночи, </a:t>
            </a:r>
          </a:p>
          <a:p>
            <a:r>
              <a:rPr lang="ru-RU" sz="3200" i="1" dirty="0" smtClean="0"/>
              <a:t>То младенцу в ясли шлет звезда лучи .»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997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59" y="967409"/>
            <a:ext cx="4127290" cy="5066749"/>
          </a:xfrm>
        </p:spPr>
      </p:pic>
      <p:sp>
        <p:nvSpPr>
          <p:cNvPr id="7" name="TextBox 6"/>
          <p:cNvSpPr txBox="1"/>
          <p:nvPr/>
        </p:nvSpPr>
        <p:spPr>
          <a:xfrm>
            <a:off x="5526157" y="967409"/>
            <a:ext cx="622317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Волхвы отправились на поиски</a:t>
            </a:r>
          </a:p>
          <a:p>
            <a:r>
              <a:rPr lang="ru-RU" sz="3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Спасителя , </a:t>
            </a:r>
          </a:p>
          <a:p>
            <a:r>
              <a:rPr lang="ru-RU" sz="3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вела звезда.</a:t>
            </a:r>
          </a:p>
          <a:p>
            <a:r>
              <a:rPr lang="ru-RU" sz="3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Придя в город Вифлеем ,</a:t>
            </a:r>
          </a:p>
          <a:p>
            <a:r>
              <a:rPr lang="ru-RU" sz="3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они преподнесли дары Богомладенцу Христу Иисусу :</a:t>
            </a:r>
          </a:p>
          <a:p>
            <a:r>
              <a:rPr lang="ru-RU" sz="3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Золото- </a:t>
            </a:r>
            <a:r>
              <a:rPr lang="ru-RU" sz="3200" b="1" i="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Царю,</a:t>
            </a:r>
            <a:endParaRPr lang="ru-RU" sz="3200" b="1" dirty="0" smtClean="0">
              <a:solidFill>
                <a:schemeClr val="accent4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Ладан- </a:t>
            </a:r>
            <a:r>
              <a:rPr lang="ru-RU" sz="3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3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Богу,</a:t>
            </a:r>
          </a:p>
          <a:p>
            <a:r>
              <a:rPr lang="ru-RU" sz="3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Смирну-как Человеку.</a:t>
            </a:r>
          </a:p>
          <a:p>
            <a:r>
              <a:rPr lang="ru-RU" sz="3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666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846" y="1081825"/>
            <a:ext cx="4665860" cy="4258180"/>
          </a:xfrm>
        </p:spPr>
      </p:pic>
      <p:sp>
        <p:nvSpPr>
          <p:cNvPr id="5" name="TextBox 4"/>
          <p:cNvSpPr txBox="1"/>
          <p:nvPr/>
        </p:nvSpPr>
        <p:spPr>
          <a:xfrm>
            <a:off x="6096000" y="592130"/>
            <a:ext cx="598909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Рождество всегда празднуют </a:t>
            </a:r>
          </a:p>
          <a:p>
            <a:r>
              <a:rPr lang="ru-RU" sz="3200" dirty="0" smtClean="0"/>
              <a:t>в народе весело и ярко – с колядками, песнями и танцами.</a:t>
            </a:r>
          </a:p>
          <a:p>
            <a:r>
              <a:rPr lang="ru-RU" sz="3200" dirty="0" smtClean="0"/>
              <a:t>Дети ходят от дома к дому, </a:t>
            </a:r>
          </a:p>
          <a:p>
            <a:r>
              <a:rPr lang="ru-RU" sz="3200" dirty="0" smtClean="0"/>
              <a:t>прославляют Христа, </a:t>
            </a:r>
          </a:p>
          <a:p>
            <a:r>
              <a:rPr lang="ru-RU" sz="3200" dirty="0" smtClean="0"/>
              <a:t>поют колядки, желают мира</a:t>
            </a:r>
          </a:p>
          <a:p>
            <a:r>
              <a:rPr lang="ru-RU" sz="3200" dirty="0" smtClean="0"/>
              <a:t>и добра, а хозяева их за</a:t>
            </a:r>
          </a:p>
          <a:p>
            <a:r>
              <a:rPr lang="ru-RU" sz="3200" dirty="0" smtClean="0"/>
              <a:t>это угощают.</a:t>
            </a:r>
          </a:p>
          <a:p>
            <a:r>
              <a:rPr lang="ru-RU" sz="3200" dirty="0" smtClean="0"/>
              <a:t>Считалось, чем больше</a:t>
            </a:r>
          </a:p>
          <a:p>
            <a:r>
              <a:rPr lang="ru-RU" sz="3200" dirty="0" smtClean="0"/>
              <a:t>детей посетит дом, тем больше мира и добра  будет в нём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4610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50" y="1787477"/>
            <a:ext cx="6194738" cy="3478674"/>
          </a:xfrm>
        </p:spPr>
      </p:pic>
      <p:sp>
        <p:nvSpPr>
          <p:cNvPr id="7" name="TextBox 6"/>
          <p:cNvSpPr txBox="1"/>
          <p:nvPr/>
        </p:nvSpPr>
        <p:spPr>
          <a:xfrm>
            <a:off x="7523734" y="2122303"/>
            <a:ext cx="479810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Идёт коляда,</a:t>
            </a:r>
          </a:p>
          <a:p>
            <a:r>
              <a:rPr lang="ru-RU" sz="4000" i="1" dirty="0" smtClean="0"/>
              <a:t>Отворяй ворота .</a:t>
            </a:r>
          </a:p>
          <a:p>
            <a:r>
              <a:rPr lang="ru-RU" sz="4000" i="1" dirty="0" smtClean="0"/>
              <a:t>Ворота отворяй</a:t>
            </a:r>
          </a:p>
          <a:p>
            <a:r>
              <a:rPr lang="ru-RU" sz="4000" i="1" dirty="0" smtClean="0"/>
              <a:t>И гостей принимай. 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272388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70473" y="1738647"/>
            <a:ext cx="5711973" cy="4283980"/>
          </a:xfrm>
        </p:spPr>
      </p:pic>
      <p:sp>
        <p:nvSpPr>
          <p:cNvPr id="5" name="TextBox 4"/>
          <p:cNvSpPr txBox="1"/>
          <p:nvPr/>
        </p:nvSpPr>
        <p:spPr>
          <a:xfrm>
            <a:off x="7120328" y="2218544"/>
            <a:ext cx="530587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/>
              <a:t>Коляда приходит в гости ,</a:t>
            </a:r>
          </a:p>
          <a:p>
            <a:r>
              <a:rPr lang="ru-RU" sz="3200" i="1" dirty="0" smtClean="0"/>
              <a:t>Все дела свои отбросьте.</a:t>
            </a:r>
          </a:p>
          <a:p>
            <a:r>
              <a:rPr lang="ru-RU" sz="3200" i="1" dirty="0" smtClean="0"/>
              <a:t>Будет радость , будет пир.</a:t>
            </a:r>
          </a:p>
          <a:p>
            <a:r>
              <a:rPr lang="ru-RU" sz="3200" i="1" dirty="0" smtClean="0"/>
              <a:t>В каждом доме будет мир!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347668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43027" y="1661375"/>
            <a:ext cx="5433618" cy="4075214"/>
          </a:xfrm>
        </p:spPr>
      </p:pic>
      <p:sp>
        <p:nvSpPr>
          <p:cNvPr id="5" name="TextBox 4"/>
          <p:cNvSpPr txBox="1"/>
          <p:nvPr/>
        </p:nvSpPr>
        <p:spPr>
          <a:xfrm>
            <a:off x="6969073" y="2167158"/>
            <a:ext cx="513473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Ангел с неба к нам спустился </a:t>
            </a:r>
          </a:p>
          <a:p>
            <a:r>
              <a:rPr lang="ru-RU" sz="2800" dirty="0" smtClean="0"/>
              <a:t>И пропел Христос родился.</a:t>
            </a:r>
          </a:p>
          <a:p>
            <a:r>
              <a:rPr lang="ru-RU" sz="2800" dirty="0" smtClean="0"/>
              <a:t>Мы пришли Христа прославить, </a:t>
            </a:r>
          </a:p>
          <a:p>
            <a:r>
              <a:rPr lang="ru-RU" sz="2800" dirty="0" smtClean="0"/>
              <a:t>И вас с праздником поздравить.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2414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74142" y="1855580"/>
            <a:ext cx="4841047" cy="3630785"/>
          </a:xfrm>
        </p:spPr>
      </p:pic>
      <p:sp>
        <p:nvSpPr>
          <p:cNvPr id="5" name="TextBox 4"/>
          <p:cNvSpPr txBox="1"/>
          <p:nvPr/>
        </p:nvSpPr>
        <p:spPr>
          <a:xfrm>
            <a:off x="6563023" y="1855580"/>
            <a:ext cx="562897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/>
              <a:t>Колядуем ,колядуем </a:t>
            </a:r>
          </a:p>
          <a:p>
            <a:r>
              <a:rPr lang="ru-RU" sz="3600" i="1" dirty="0" smtClean="0"/>
              <a:t>Песни с танцем чередуем !</a:t>
            </a:r>
          </a:p>
          <a:p>
            <a:r>
              <a:rPr lang="ru-RU" sz="3600" i="1" dirty="0" smtClean="0"/>
              <a:t>И в присядку и кругом </a:t>
            </a:r>
          </a:p>
          <a:p>
            <a:r>
              <a:rPr lang="ru-RU" sz="3600" i="1" dirty="0" smtClean="0"/>
              <a:t>Угощайте пирогом.</a:t>
            </a:r>
          </a:p>
        </p:txBody>
      </p:sp>
    </p:spTree>
    <p:extLst>
      <p:ext uri="{BB962C8B-B14F-4D97-AF65-F5344CB8AC3E}">
        <p14:creationId xmlns:p14="http://schemas.microsoft.com/office/powerpoint/2010/main" val="158793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272</Words>
  <Application>Microsoft Office PowerPoint</Application>
  <PresentationFormat>Широкоэкранный</PresentationFormat>
  <Paragraphs>48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Рождественские  колядки.</vt:lpstr>
      <vt:lpstr>Рождество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Рождество</dc:title>
  <dc:creator>Злата Ширяева</dc:creator>
  <cp:lastModifiedBy>Злата Ширяева</cp:lastModifiedBy>
  <cp:revision>13</cp:revision>
  <dcterms:created xsi:type="dcterms:W3CDTF">2018-01-27T06:40:36Z</dcterms:created>
  <dcterms:modified xsi:type="dcterms:W3CDTF">2020-07-03T13:52:57Z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512252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