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3" r:id="rId9"/>
    <p:sldId id="265" r:id="rId10"/>
    <p:sldId id="271" r:id="rId11"/>
    <p:sldId id="272" r:id="rId12"/>
    <p:sldId id="269" r:id="rId13"/>
    <p:sldId id="270" r:id="rId14"/>
    <p:sldId id="262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02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84420C6-1C5C-4A39-A2A8-A120F1E8A60E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5744D0C-723C-4731-9408-3823577BE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20C6-1C5C-4A39-A2A8-A120F1E8A60E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4D0C-723C-4731-9408-3823577BE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20C6-1C5C-4A39-A2A8-A120F1E8A60E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4D0C-723C-4731-9408-3823577BE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20C6-1C5C-4A39-A2A8-A120F1E8A60E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4D0C-723C-4731-9408-3823577BE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20C6-1C5C-4A39-A2A8-A120F1E8A60E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4D0C-723C-4731-9408-3823577BE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20C6-1C5C-4A39-A2A8-A120F1E8A60E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4D0C-723C-4731-9408-3823577BE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4420C6-1C5C-4A39-A2A8-A120F1E8A60E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5744D0C-723C-4731-9408-3823577BE3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84420C6-1C5C-4A39-A2A8-A120F1E8A60E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5744D0C-723C-4731-9408-3823577BE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20C6-1C5C-4A39-A2A8-A120F1E8A60E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4D0C-723C-4731-9408-3823577BE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20C6-1C5C-4A39-A2A8-A120F1E8A60E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4D0C-723C-4731-9408-3823577BE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20C6-1C5C-4A39-A2A8-A120F1E8A60E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44D0C-723C-4731-9408-3823577BE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84420C6-1C5C-4A39-A2A8-A120F1E8A60E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5744D0C-723C-4731-9408-3823577BE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1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09120"/>
            <a:ext cx="4953000" cy="18002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60649"/>
            <a:ext cx="8928992" cy="792087"/>
          </a:xfrm>
        </p:spPr>
        <p:txBody>
          <a:bodyPr>
            <a:normAutofit fontScale="90000"/>
          </a:bodyPr>
          <a:lstStyle/>
          <a:p>
            <a:r>
              <a:rPr lang="ru-RU" dirty="0"/>
              <a:t>2017 </a:t>
            </a:r>
            <a:r>
              <a:rPr lang="ru-RU" dirty="0" smtClean="0"/>
              <a:t>год </a:t>
            </a:r>
            <a:r>
              <a:rPr lang="ru-RU" dirty="0" smtClean="0"/>
              <a:t>— </a:t>
            </a:r>
            <a:r>
              <a:rPr lang="ru-RU" dirty="0"/>
              <a:t>год экологии в </a:t>
            </a:r>
            <a:r>
              <a:rPr lang="ru-RU" dirty="0" smtClean="0"/>
              <a:t>    России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Тревожные факты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285860"/>
            <a:ext cx="8501122" cy="1643074"/>
          </a:xfrm>
        </p:spPr>
        <p:txBody>
          <a:bodyPr/>
          <a:lstStyle/>
          <a:p>
            <a:r>
              <a:rPr lang="ru-RU" dirty="0" smtClean="0"/>
              <a:t>Катастрофа - это и непоправимая беда, и трагедия, и авария, и крушение, и катаклизм. А экологическая катастрофа - это крушение жизни на Земле. И это, конечно же, может привести к трагическим последствиям для всего человечества.</a:t>
            </a:r>
            <a:endParaRPr lang="ru-RU" dirty="0"/>
          </a:p>
        </p:txBody>
      </p:sp>
      <p:pic>
        <p:nvPicPr>
          <p:cNvPr id="5" name="Содержимое 4" descr="http://kladraz.ru/upload/blogs2/2017/2/7944_75cec4d5ff5c893ce75216139e4ab69b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3000372"/>
            <a:ext cx="7896252" cy="355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Уровень экологической культуры жителей нашего микрорайона.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714488"/>
            <a:ext cx="4038600" cy="514351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большое количество стеклянных и полиэтиленовых бутылок на газонах и возле деревьев.</a:t>
            </a:r>
          </a:p>
          <a:p>
            <a:pPr lvl="0"/>
            <a:r>
              <a:rPr lang="ru-RU" dirty="0" smtClean="0"/>
              <a:t>отсутствие урны и мусорных корзин на тротуарах.</a:t>
            </a:r>
          </a:p>
          <a:p>
            <a:pPr lvl="0"/>
            <a:r>
              <a:rPr lang="ru-RU" dirty="0" smtClean="0"/>
              <a:t>огромное количество мусора под окнами жилых домов. </a:t>
            </a:r>
          </a:p>
          <a:p>
            <a:pPr lvl="0"/>
            <a:r>
              <a:rPr lang="ru-RU" dirty="0" smtClean="0"/>
              <a:t>по всей улице много опавшей листвы </a:t>
            </a:r>
          </a:p>
          <a:p>
            <a:pPr lvl="0"/>
            <a:r>
              <a:rPr lang="ru-RU" dirty="0" smtClean="0"/>
              <a:t>почти все жители выгуливают собак на газонах.</a:t>
            </a:r>
          </a:p>
          <a:p>
            <a:pPr lvl="0"/>
            <a:r>
              <a:rPr lang="ru-RU" dirty="0" smtClean="0"/>
              <a:t>большое количество бездомных кошек и собак во дворах.</a:t>
            </a:r>
          </a:p>
          <a:p>
            <a:pPr lvl="0"/>
            <a:r>
              <a:rPr lang="ru-RU" dirty="0" smtClean="0"/>
              <a:t>некоторые владельцы машин моют своих «железных коней» прямо на газонах</a:t>
            </a:r>
            <a:r>
              <a:rPr lang="ru-RU" u="sng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http://kladraz.ru/upload/blogs2/2017/2/7944_70f6ef43637c61a48832d388f65a45c1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143116"/>
            <a:ext cx="4286280" cy="4286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Благоприятная окружающая среда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71678"/>
            <a:ext cx="4038600" cy="470370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Каждый человек имеет право на благоприятную окружающую среду. Об этом записано в Конституции Российской Федерации.. Тот, кто нарушает это право, несет ответственность: материальную, административную, дисциплинарную или уголовную. В Уголовном кодексе Российской Федерации есть целая глава, которая называется «Экологические преступления».</a:t>
            </a:r>
            <a:endParaRPr lang="ru-RU" dirty="0"/>
          </a:p>
        </p:txBody>
      </p:sp>
      <p:pic>
        <p:nvPicPr>
          <p:cNvPr id="5" name="Содержимое 4" descr="2017 год экологии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2357430"/>
            <a:ext cx="4214841" cy="3714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«Счастье – это быть с природой, видеть её, говорить с ней»</a:t>
            </a:r>
            <a:br>
              <a:rPr lang="ru-RU" b="1" i="1" dirty="0" smtClean="0"/>
            </a:br>
            <a:r>
              <a:rPr lang="ru-RU" dirty="0" smtClean="0"/>
              <a:t> Л. Н. Толстой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Чтобы сохранить планету, нужно объединить всех людей, повысить экологическую культуру каждого человека</a:t>
            </a:r>
          </a:p>
          <a:p>
            <a:endParaRPr lang="ru-RU" dirty="0"/>
          </a:p>
        </p:txBody>
      </p:sp>
      <p:pic>
        <p:nvPicPr>
          <p:cNvPr id="5" name="Содержимое 4" descr="vOs4nVtUfLDodtTj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2786058"/>
            <a:ext cx="4475900" cy="30153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04664"/>
            <a:ext cx="5184576" cy="64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/>
          <a:lstStyle/>
          <a:p>
            <a:r>
              <a:rPr lang="ru-RU" dirty="0" smtClean="0"/>
              <a:t>ВОЗДУХ- ЖИЗНЬ!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3250704" cy="43251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«Я сорвал цветок – и он увял. Я поймал мотылька - и он умер у меня на ладони. И тогда я понял, что прикоснуться к красоте можно только сердцем».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Каждый человек имеет право на благоприятную окружающую среду</a:t>
            </a:r>
            <a:endParaRPr lang="ru-RU" dirty="0"/>
          </a:p>
        </p:txBody>
      </p:sp>
      <p:pic>
        <p:nvPicPr>
          <p:cNvPr id="4" name="Содержимое 3" descr="Ec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285992"/>
            <a:ext cx="6572296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Год экологии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Экология –</a:t>
            </a:r>
            <a:r>
              <a:rPr lang="ru-RU" dirty="0" smtClean="0"/>
              <a:t> это наука о доме. Дом для человека – это четыре стены и крыша, для зверя – это лес, озеро, у всего живого есть свой дом, а для всех – это наша планета Земля. </a:t>
            </a:r>
            <a:br>
              <a:rPr lang="ru-RU" dirty="0" smtClean="0"/>
            </a:br>
            <a:r>
              <a:rPr lang="ru-RU" dirty="0" smtClean="0"/>
              <a:t>Вот эта наука и учит, как отдельные жильцы нашего большого дома не только уживаются, но и воздействуют друг на друга. 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Кроме того, особо пристального внимания со стороны представителей власти сегодня требует решение следующих задач:</a:t>
            </a:r>
            <a:endParaRPr lang="ru-RU" sz="2000" dirty="0"/>
          </a:p>
        </p:txBody>
      </p:sp>
      <p:pic>
        <p:nvPicPr>
          <p:cNvPr id="5" name="Содержимое 4" descr="god-ekologii (1)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85475"/>
            <a:ext cx="4038600" cy="285398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endParaRPr lang="ru-RU" dirty="0" smtClean="0"/>
          </a:p>
          <a:p>
            <a:pPr lvl="0" fontAlgn="base"/>
            <a:r>
              <a:rPr lang="ru-RU" dirty="0" smtClean="0"/>
              <a:t>внедрение системы раздельного сбора мусора;</a:t>
            </a:r>
          </a:p>
          <a:p>
            <a:pPr lvl="0" fontAlgn="base"/>
            <a:r>
              <a:rPr lang="ru-RU" dirty="0" smtClean="0"/>
              <a:t>решение проблемы чрезвычайно высокого уровня загрязнения окружающей среды: как водных ресурсов, так и атмосферных слоев;</a:t>
            </a:r>
          </a:p>
          <a:p>
            <a:pPr lvl="0" fontAlgn="base"/>
            <a:r>
              <a:rPr lang="ru-RU" dirty="0" smtClean="0"/>
              <a:t>начало использования возобновляемых энергетических ресурсов.</a:t>
            </a:r>
          </a:p>
          <a:p>
            <a:pPr fontAlgn="base"/>
            <a:r>
              <a:rPr lang="ru-RU" dirty="0" smtClean="0"/>
              <a:t>Напомним, что сегодня систему особо охраняемых природных зон России образуют:</a:t>
            </a:r>
          </a:p>
          <a:p>
            <a:pPr lvl="0" fontAlgn="base"/>
            <a:r>
              <a:rPr lang="ru-RU" dirty="0" smtClean="0"/>
              <a:t>103 государственных природных заповедника;</a:t>
            </a:r>
          </a:p>
          <a:p>
            <a:pPr lvl="0" fontAlgn="base"/>
            <a:r>
              <a:rPr lang="ru-RU" dirty="0" smtClean="0"/>
              <a:t>64 заказника;</a:t>
            </a:r>
          </a:p>
          <a:p>
            <a:pPr lvl="0" fontAlgn="base"/>
            <a:r>
              <a:rPr lang="ru-RU" dirty="0" smtClean="0"/>
              <a:t>49 национальных парков.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229600" cy="1066800"/>
          </a:xfrm>
        </p:spPr>
        <p:txBody>
          <a:bodyPr/>
          <a:lstStyle/>
          <a:p>
            <a:r>
              <a:rPr lang="ru-RU" dirty="0" smtClean="0"/>
              <a:t>Глобальная проблема</a:t>
            </a:r>
            <a:endParaRPr lang="ru-RU" dirty="0"/>
          </a:p>
        </p:txBody>
      </p:sp>
      <p:pic>
        <p:nvPicPr>
          <p:cNvPr id="5" name="Содержимое 4" descr="ekologia_stranitsa_22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2928934"/>
            <a:ext cx="4038600" cy="285001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714489"/>
            <a:ext cx="4038600" cy="5143512"/>
          </a:xfrm>
        </p:spPr>
        <p:txBody>
          <a:bodyPr>
            <a:normAutofit fontScale="92500" lnSpcReduction="20000"/>
          </a:bodyPr>
          <a:lstStyle/>
          <a:p>
            <a:r>
              <a:rPr lang="ru-RU" sz="2300" dirty="0" smtClean="0"/>
              <a:t>Современные эксперты после многочисленных исследований и измерений выявляют удручающую экологическую обстановку, которая с каждым прожитым днем только ухудшается:</a:t>
            </a:r>
          </a:p>
          <a:p>
            <a:r>
              <a:rPr lang="ru-RU" sz="2300" dirty="0" smtClean="0"/>
              <a:t> загрязнение воды; уменьшение толщины </a:t>
            </a:r>
          </a:p>
          <a:p>
            <a:r>
              <a:rPr lang="ru-RU" sz="2300" dirty="0" smtClean="0"/>
              <a:t>озонового слоя; уничтожение зеленых насаждений;</a:t>
            </a:r>
          </a:p>
          <a:p>
            <a:r>
              <a:rPr lang="ru-RU" sz="2300" dirty="0" smtClean="0"/>
              <a:t> ухудшение состояния почв;</a:t>
            </a:r>
          </a:p>
          <a:p>
            <a:r>
              <a:rPr lang="ru-RU" sz="2300" dirty="0" smtClean="0"/>
              <a:t> повышение средних температур, и прочее.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3383280" cy="87782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экологическая обстановка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786314" y="857232"/>
            <a:ext cx="3950462" cy="5771215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Глобальная проблема ныне живущих людей — сберечь природу, которая требует немедленных действий. Мероприятия к году экологии направлены на улучшение полной экологической обстановки в стране. Потому что природоохранная политика не справляется, несмотря на уменьшение активности производств в промышленности, закупку нового, экологически чистого оборудования, установку современных фильтров и систем очистки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1" y="2003619"/>
            <a:ext cx="4562476" cy="33968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Одним из основных компонентов окружающей среды является воздух. </a:t>
            </a:r>
            <a:endParaRPr lang="ru-RU" dirty="0"/>
          </a:p>
        </p:txBody>
      </p:sp>
      <p:pic>
        <p:nvPicPr>
          <p:cNvPr id="4" name="Содержимое 3" descr="article123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571744"/>
            <a:ext cx="8072494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Природа взывает о помощи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541808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Если бы Земля могла говорить, она бы уже кричала: «Остановитесь, люди! Планета в опасности!» Да она и кричит, громко заявляя о себе стихийными бедствиями и катаклизмами. Только люди не хотят слышать этого голоса. Они продолжают истреблять природу. Именно хозяйственная деятельность людей является причиной глобальных экологических проблем, среди которых:</a:t>
            </a:r>
          </a:p>
          <a:p>
            <a:pPr>
              <a:buNone/>
            </a:pPr>
            <a:r>
              <a:rPr lang="ru-RU" dirty="0" smtClean="0"/>
              <a:t>- загрязнение атмосферы;</a:t>
            </a:r>
          </a:p>
          <a:p>
            <a:pPr>
              <a:buNone/>
            </a:pPr>
            <a:r>
              <a:rPr lang="ru-RU" dirty="0" smtClean="0"/>
              <a:t>- загрязнение вод мирового океана;</a:t>
            </a:r>
          </a:p>
          <a:p>
            <a:pPr>
              <a:buNone/>
            </a:pPr>
            <a:r>
              <a:rPr lang="ru-RU" dirty="0" smtClean="0"/>
              <a:t>- загрязнение почв;</a:t>
            </a:r>
          </a:p>
          <a:p>
            <a:pPr>
              <a:buNone/>
            </a:pPr>
            <a:r>
              <a:rPr lang="ru-RU" dirty="0" smtClean="0"/>
              <a:t>- парниковый эффект;</a:t>
            </a:r>
          </a:p>
          <a:p>
            <a:pPr>
              <a:buNone/>
            </a:pPr>
            <a:r>
              <a:rPr lang="ru-RU" dirty="0" smtClean="0"/>
              <a:t>- радиоактивное загрязнение;</a:t>
            </a:r>
          </a:p>
          <a:p>
            <a:pPr>
              <a:buNone/>
            </a:pPr>
            <a:r>
              <a:rPr lang="ru-RU" dirty="0" smtClean="0"/>
              <a:t>- истребление флоры и фауны.</a:t>
            </a:r>
          </a:p>
          <a:p>
            <a:endParaRPr lang="ru-RU" dirty="0"/>
          </a:p>
        </p:txBody>
      </p:sp>
      <p:pic>
        <p:nvPicPr>
          <p:cNvPr id="5" name="Содержимое 4" descr="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2214554"/>
            <a:ext cx="4398567" cy="32861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8455378" cy="107157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основные источники загрязнения атмосферы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ru-RU" sz="2000" dirty="0" smtClean="0"/>
              <a:t>Промышленность, котельные, транспорт - три основных источника загрязнения атмосферы.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/>
              <a:t>современное ядерное оружие. Оно может уничтожить все живое на планете.</a:t>
            </a:r>
          </a:p>
          <a:p>
            <a:r>
              <a:rPr lang="ru-RU" sz="2000" dirty="0" smtClean="0"/>
              <a:t>Как мы можем помочь нашей планете?</a:t>
            </a:r>
          </a:p>
          <a:p>
            <a:r>
              <a:rPr lang="ru-RU" sz="2000" dirty="0" smtClean="0"/>
              <a:t>Наш ответ - повышение экологической культуры каждого человека. </a:t>
            </a:r>
          </a:p>
          <a:p>
            <a:endParaRPr lang="ru-RU" dirty="0"/>
          </a:p>
        </p:txBody>
      </p:sp>
      <p:pic>
        <p:nvPicPr>
          <p:cNvPr id="5" name="Содержимое 4" descr="защита окружающей среды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97942"/>
            <a:ext cx="5102225" cy="3208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/>
          <a:lstStyle/>
          <a:p>
            <a:r>
              <a:rPr lang="ru-RU" dirty="0" smtClean="0"/>
              <a:t>Загрязнение атмосферы </a:t>
            </a:r>
            <a:endParaRPr lang="ru-RU" dirty="0"/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857364"/>
            <a:ext cx="6357982" cy="47339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131</TotalTime>
  <Words>571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2017 год — год экологии в     России</vt:lpstr>
      <vt:lpstr>Год экологии </vt:lpstr>
      <vt:lpstr>Кроме того, особо пристального внимания со стороны представителей власти сегодня требует решение следующих задач:</vt:lpstr>
      <vt:lpstr>Глобальная проблема</vt:lpstr>
      <vt:lpstr>экологическая обстановка</vt:lpstr>
      <vt:lpstr>Одним из основных компонентов окружающей среды является воздух. </vt:lpstr>
      <vt:lpstr>Природа взывает о помощи </vt:lpstr>
      <vt:lpstr> основные источники загрязнения атмосферы </vt:lpstr>
      <vt:lpstr>Загрязнение атмосферы </vt:lpstr>
      <vt:lpstr>Тревожные факты </vt:lpstr>
      <vt:lpstr>Уровень экологической культуры жителей нашего микрорайона. </vt:lpstr>
      <vt:lpstr>Благоприятная окружающая среда</vt:lpstr>
      <vt:lpstr>«Счастье – это быть с природой, видеть её, говорить с ней»  Л. Н. Толстой </vt:lpstr>
      <vt:lpstr>ВОЗДУХ- ЖИЗНЬ!</vt:lpstr>
      <vt:lpstr>Каждый человек имеет право на благоприятную окружающую среду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 год — год экологии в Росси</dc:title>
  <dc:creator>XTreme.ws</dc:creator>
  <cp:lastModifiedBy>Анна</cp:lastModifiedBy>
  <cp:revision>15</cp:revision>
  <dcterms:created xsi:type="dcterms:W3CDTF">2017-03-16T19:06:01Z</dcterms:created>
  <dcterms:modified xsi:type="dcterms:W3CDTF">2017-03-21T06:48:37Z</dcterms:modified>
</cp:coreProperties>
</file>