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1188085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C5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570" y="-108"/>
      </p:cViewPr>
      <p:guideLst>
        <p:guide orient="horz" pos="2160"/>
        <p:guide pos="37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12038"/>
            <a:ext cx="2160240" cy="372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1064" y="2130426"/>
            <a:ext cx="10098723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24702" y="2348880"/>
            <a:ext cx="831659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2113" y="620688"/>
            <a:ext cx="6500730" cy="56166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9990" y="3084723"/>
            <a:ext cx="2177009" cy="37553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7159" y="963100"/>
            <a:ext cx="1587570" cy="3635656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13616" y="274639"/>
            <a:ext cx="2673191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4042" y="274639"/>
            <a:ext cx="782156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gradFill>
          <a:gsLst>
            <a:gs pos="0">
              <a:schemeClr val="bg1">
                <a:alpha val="65000"/>
              </a:schemeClr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039768"/>
            <a:ext cx="1041649" cy="1796845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505" y="4406901"/>
            <a:ext cx="100987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38505" y="2906713"/>
            <a:ext cx="1009872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7882"/>
          <a:stretch/>
        </p:blipFill>
        <p:spPr>
          <a:xfrm>
            <a:off x="10980985" y="4000500"/>
            <a:ext cx="899865" cy="28575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981" y="5157192"/>
            <a:ext cx="482087" cy="15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94043" y="1600201"/>
            <a:ext cx="5247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39432" y="1600201"/>
            <a:ext cx="5247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2" y="1535113"/>
            <a:ext cx="524943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4042" y="2174875"/>
            <a:ext cx="524943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35307" y="1535113"/>
            <a:ext cx="525150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035307" y="2174875"/>
            <a:ext cx="525150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3" y="273050"/>
            <a:ext cx="390871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5082" y="273051"/>
            <a:ext cx="66417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043" y="1435101"/>
            <a:ext cx="390871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730" y="4800600"/>
            <a:ext cx="71285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28730" y="612775"/>
            <a:ext cx="71285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28730" y="5367338"/>
            <a:ext cx="71285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microsoft.com/office/2007/relationships/hdphoto" Target="../media/hdphoto3.wdp"/><Relationship Id="rId26" Type="http://schemas.openxmlformats.org/officeDocument/2006/relationships/image" Target="../media/image11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png"/><Relationship Id="rId25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6" Type="http://schemas.microsoft.com/office/2007/relationships/hdphoto" Target="../media/hdphoto2.wdp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9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23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Relationship Id="rId22" Type="http://schemas.openxmlformats.org/officeDocument/2006/relationships/image" Target="../media/image7.png"/><Relationship Id="rId27" Type="http://schemas.openxmlformats.org/officeDocument/2006/relationships/image" Target="../media/image1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25600">
                <a:lumMod val="18000"/>
                <a:lumOff val="82000"/>
                <a:alpha val="0"/>
              </a:srgbClr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3" y="274638"/>
            <a:ext cx="106927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3" y="1600201"/>
            <a:ext cx="1069276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94043" y="6356351"/>
            <a:ext cx="277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59291" y="6356351"/>
            <a:ext cx="37622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14609" y="6356351"/>
            <a:ext cx="277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11880850" cy="6858000"/>
          </a:xfrm>
          <a:prstGeom prst="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969" y="10344"/>
            <a:ext cx="8640960" cy="68476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523312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5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244946" y="128153"/>
            <a:ext cx="26209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2952"/>
          <a:stretch/>
        </p:blipFill>
        <p:spPr>
          <a:xfrm>
            <a:off x="0" y="34685"/>
            <a:ext cx="8236091" cy="6823315"/>
          </a:xfrm>
          <a:prstGeom prst="rect">
            <a:avLst/>
          </a:prstGeom>
        </p:spPr>
      </p:pic>
      <p:sp>
        <p:nvSpPr>
          <p:cNvPr id="14" name="Половина рамки 13"/>
          <p:cNvSpPr/>
          <p:nvPr userDrawn="1"/>
        </p:nvSpPr>
        <p:spPr>
          <a:xfrm>
            <a:off x="0" y="0"/>
            <a:ext cx="11865909" cy="6858000"/>
          </a:xfrm>
          <a:prstGeom prst="halfFrame">
            <a:avLst>
              <a:gd name="adj1" fmla="val 2312"/>
              <a:gd name="adj2" fmla="val 2041"/>
            </a:avLst>
          </a:prstGeom>
          <a:solidFill>
            <a:srgbClr val="3BC53E">
              <a:alpha val="64000"/>
            </a:srgbClr>
          </a:solidFill>
          <a:ln w="44450">
            <a:solidFill>
              <a:schemeClr val="accent6">
                <a:lumMod val="50000"/>
              </a:schemeClr>
            </a:solidFill>
            <a:prstDash val="sysDot"/>
          </a:ln>
          <a:effectLst>
            <a:outerShdw blurRad="50800" dist="50800" dir="54000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6" name="Рисунок 15"/>
          <p:cNvPicPr>
            <a:picLocks noChangeAspect="1"/>
          </p:cNvPicPr>
          <p:nvPr userDrawn="1"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34625">
            <a:off x="2744489" y="5945690"/>
            <a:ext cx="1543762" cy="127534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34625">
            <a:off x="2744490" y="5945689"/>
            <a:ext cx="1543762" cy="1275346"/>
          </a:xfrm>
          <a:prstGeom prst="rect">
            <a:avLst/>
          </a:prstGeom>
        </p:spPr>
      </p:pic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0874680" y="5296862"/>
            <a:ext cx="1595435" cy="1526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21263" y="5875896"/>
            <a:ext cx="1561352" cy="1494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0845143" y="2651124"/>
            <a:ext cx="1627187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 rotWithShape="1"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786" y="6583361"/>
            <a:ext cx="11686124" cy="27464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34625">
            <a:off x="2744491" y="5945688"/>
            <a:ext cx="1543762" cy="1275346"/>
          </a:xfrm>
          <a:prstGeom prst="rect">
            <a:avLst/>
          </a:prstGeom>
        </p:spPr>
      </p:pic>
      <p:pic>
        <p:nvPicPr>
          <p:cNvPr id="1033" name="Picture 9"/>
          <p:cNvPicPr>
            <a:picLocks noChangeAspect="1" noChangeArrowheads="1"/>
          </p:cNvPicPr>
          <p:nvPr userDrawn="1"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384" y="5830985"/>
            <a:ext cx="1625169" cy="1555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Рисунок 28"/>
          <p:cNvPicPr>
            <a:picLocks noChangeAspect="1"/>
          </p:cNvPicPr>
          <p:nvPr userDrawn="1"/>
        </p:nvPicPr>
        <p:blipFill rotWithShape="1"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8235514" y="3355757"/>
            <a:ext cx="6986153" cy="274640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0675447" y="-171400"/>
            <a:ext cx="1993900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img-fotki.yandex.ru/get/5636/16969765.139/0_7401a_9a931ffc_M.png" TargetMode="External"/><Relationship Id="rId3" Type="http://schemas.openxmlformats.org/officeDocument/2006/relationships/hyperlink" Target="http://kira-scrap.ru/KATALOG/OFORMLENIE/8/85c64a8da440.png" TargetMode="External"/><Relationship Id="rId7" Type="http://schemas.openxmlformats.org/officeDocument/2006/relationships/hyperlink" Target="http://kira-scrap.ru/KATALOG/ZVETY/7/c6309783-kopija.png" TargetMode="External"/><Relationship Id="rId2" Type="http://schemas.openxmlformats.org/officeDocument/2006/relationships/hyperlink" Target="http://kira-scrap.ru/KATALOG/OFORMLENIE/6/eb4f276c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g-fotki.yandex.ru/get/42991/200418627.12d/0_1608ef_844e2c5e_M.png" TargetMode="External"/><Relationship Id="rId5" Type="http://schemas.openxmlformats.org/officeDocument/2006/relationships/hyperlink" Target="https://img-fotki.yandex.ru/get/478681/200418627.1e7/0_1a7d30_1fcfc323_M.png" TargetMode="External"/><Relationship Id="rId4" Type="http://schemas.openxmlformats.org/officeDocument/2006/relationships/hyperlink" Target="https://img-fotki.yandex.ru/get/230197/200418627.1e7/0_1a7d37_a9be606_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2033" y="2348880"/>
            <a:ext cx="8316595" cy="1752600"/>
          </a:xfrm>
        </p:spPr>
        <p:txBody>
          <a:bodyPr>
            <a:normAutofit fontScale="92500" lnSpcReduction="10000"/>
          </a:bodyPr>
          <a:lstStyle/>
          <a:p>
            <a:pPr lvl="0">
              <a:spcBef>
                <a:spcPts val="0"/>
              </a:spcBef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Шаблон  </a:t>
            </a:r>
          </a:p>
          <a:p>
            <a:pPr lvl="0">
              <a:spcBef>
                <a:spcPts val="0"/>
              </a:spcBef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для создания презентации</a:t>
            </a:r>
          </a:p>
          <a:p>
            <a:pPr lvl="0">
              <a:spcBef>
                <a:spcPts val="0"/>
              </a:spcBef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«Аромат лета – </a:t>
            </a:r>
          </a:p>
          <a:p>
            <a:pPr lvl="0">
              <a:spcBef>
                <a:spcPts val="0"/>
              </a:spcBef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подсолнухи»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9559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5212379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263254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825" y="548680"/>
            <a:ext cx="10692765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источники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809" y="1412776"/>
            <a:ext cx="10692765" cy="3993308"/>
          </a:xfrm>
        </p:spPr>
        <p:txBody>
          <a:bodyPr>
            <a:normAutofit/>
          </a:bodyPr>
          <a:lstStyle/>
          <a:p>
            <a:r>
              <a:rPr lang="en-US" sz="1600" dirty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kira-scrap.ru/KATALOG/OFORMLENIE/6/eb4f276c.png</a:t>
            </a:r>
            <a:endParaRPr lang="ru-RU" sz="1600" dirty="0" smtClean="0"/>
          </a:p>
          <a:p>
            <a:r>
              <a:rPr lang="en-US" sz="1600" dirty="0">
                <a:hlinkClick r:id="rId3"/>
              </a:rPr>
              <a:t>http://</a:t>
            </a:r>
            <a:r>
              <a:rPr lang="en-US" sz="1600" dirty="0" smtClean="0">
                <a:hlinkClick r:id="rId3"/>
              </a:rPr>
              <a:t>kira-scrap.ru/KATALOG/OFORMLENIE/8/85c64a8da440.png</a:t>
            </a:r>
            <a:endParaRPr lang="ru-RU" sz="1600" dirty="0" smtClean="0"/>
          </a:p>
          <a:p>
            <a:r>
              <a:rPr lang="en-US" sz="1600" dirty="0">
                <a:hlinkClick r:id="rId4"/>
              </a:rPr>
              <a:t>https://</a:t>
            </a:r>
            <a:r>
              <a:rPr lang="en-US" sz="1600" dirty="0" smtClean="0">
                <a:hlinkClick r:id="rId4"/>
              </a:rPr>
              <a:t>img-fotki.yandex.ru/get/230197/200418627.1e7/0_1a7d37_a9be606_L.png</a:t>
            </a:r>
            <a:endParaRPr lang="ru-RU" sz="1600" dirty="0" smtClean="0"/>
          </a:p>
          <a:p>
            <a:r>
              <a:rPr lang="en-US" sz="1600" dirty="0">
                <a:hlinkClick r:id="rId5"/>
              </a:rPr>
              <a:t>https://</a:t>
            </a:r>
            <a:r>
              <a:rPr lang="en-US" sz="1600" dirty="0" smtClean="0">
                <a:hlinkClick r:id="rId5"/>
              </a:rPr>
              <a:t>img-fotki.yandex.ru/get/478681/200418627.1e7/0_1a7d30_1fcfc323_M.png</a:t>
            </a:r>
            <a:endParaRPr lang="ru-RU" sz="1600" dirty="0" smtClean="0"/>
          </a:p>
          <a:p>
            <a:r>
              <a:rPr lang="en-US" sz="1600" dirty="0">
                <a:hlinkClick r:id="rId6"/>
              </a:rPr>
              <a:t>https://</a:t>
            </a:r>
            <a:r>
              <a:rPr lang="en-US" sz="1600" dirty="0" smtClean="0">
                <a:hlinkClick r:id="rId6"/>
              </a:rPr>
              <a:t>img-fotki.yandex.ru/get/42991/200418627.12d/0_1608ef_844e2c5e_M.png</a:t>
            </a:r>
            <a:endParaRPr lang="ru-RU" sz="1600" dirty="0" smtClean="0"/>
          </a:p>
          <a:p>
            <a:r>
              <a:rPr lang="en-US" sz="1600" dirty="0">
                <a:hlinkClick r:id="rId7"/>
              </a:rPr>
              <a:t>http://</a:t>
            </a:r>
            <a:r>
              <a:rPr lang="en-US" sz="1600" dirty="0" smtClean="0">
                <a:hlinkClick r:id="rId7"/>
              </a:rPr>
              <a:t>kira-scrap.ru/KATALOG/ZVETY/7/c6309783-kopija.png</a:t>
            </a:r>
            <a:endParaRPr lang="ru-RU" sz="1600" dirty="0" smtClean="0"/>
          </a:p>
          <a:p>
            <a:r>
              <a:rPr lang="en-US" sz="1600" dirty="0">
                <a:hlinkClick r:id="rId8"/>
              </a:rPr>
              <a:t>https://</a:t>
            </a:r>
            <a:r>
              <a:rPr lang="en-US" sz="1600" dirty="0" smtClean="0">
                <a:hlinkClick r:id="rId8"/>
              </a:rPr>
              <a:t>img-fotki.yandex.ru/get/5636/16969765.139/0_7401a_9a931ffc_M.png</a:t>
            </a:r>
            <a:r>
              <a:rPr lang="ru-RU" sz="1600" smtClean="0"/>
              <a:t> </a:t>
            </a:r>
            <a:endParaRPr lang="ru-RU" sz="1600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881" y="3356992"/>
            <a:ext cx="95770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3BC53E"/>
                </a:solidFill>
                <a:latin typeface="Comic Sans MS" panose="030F0702030302020204" pitchFamily="66" charset="0"/>
              </a:rPr>
              <a:t>Составитель:</a:t>
            </a:r>
          </a:p>
          <a:p>
            <a:pPr algn="ctr"/>
            <a:r>
              <a:rPr lang="ru-RU" b="1" dirty="0" err="1" smtClean="0">
                <a:solidFill>
                  <a:srgbClr val="3BC53E"/>
                </a:solidFill>
                <a:latin typeface="Comic Sans MS" panose="030F0702030302020204" pitchFamily="66" charset="0"/>
              </a:rPr>
              <a:t>Слиткова</a:t>
            </a:r>
            <a:r>
              <a:rPr lang="ru-RU" b="1" dirty="0" smtClean="0">
                <a:solidFill>
                  <a:srgbClr val="3BC53E"/>
                </a:solidFill>
                <a:latin typeface="Comic Sans MS" panose="030F0702030302020204" pitchFamily="66" charset="0"/>
              </a:rPr>
              <a:t> </a:t>
            </a:r>
            <a:r>
              <a:rPr lang="ru-RU" b="1" dirty="0">
                <a:solidFill>
                  <a:srgbClr val="3BC53E"/>
                </a:solidFill>
                <a:latin typeface="Comic Sans MS" panose="030F0702030302020204" pitchFamily="66" charset="0"/>
              </a:rPr>
              <a:t>Галина Анатольевна</a:t>
            </a:r>
          </a:p>
          <a:p>
            <a:pPr algn="ctr"/>
            <a:r>
              <a:rPr lang="ru-RU" b="1" dirty="0" smtClean="0">
                <a:solidFill>
                  <a:srgbClr val="3BC53E"/>
                </a:solidFill>
                <a:latin typeface="Comic Sans MS" panose="030F0702030302020204" pitchFamily="66" charset="0"/>
              </a:rPr>
              <a:t>учитель </a:t>
            </a:r>
            <a:r>
              <a:rPr lang="ru-RU" b="1" dirty="0">
                <a:solidFill>
                  <a:srgbClr val="3BC53E"/>
                </a:solidFill>
                <a:latin typeface="Comic Sans MS" panose="030F0702030302020204" pitchFamily="66" charset="0"/>
              </a:rPr>
              <a:t>начальных классов</a:t>
            </a:r>
          </a:p>
          <a:p>
            <a:pPr algn="ctr"/>
            <a:r>
              <a:rPr lang="ru-RU" b="1" dirty="0" smtClean="0">
                <a:solidFill>
                  <a:srgbClr val="3BC53E"/>
                </a:solidFill>
                <a:latin typeface="Comic Sans MS" panose="030F0702030302020204" pitchFamily="66" charset="0"/>
              </a:rPr>
              <a:t>МАОУ </a:t>
            </a:r>
            <a:r>
              <a:rPr lang="ru-RU" b="1" dirty="0">
                <a:solidFill>
                  <a:srgbClr val="3BC53E"/>
                </a:solidFill>
                <a:latin typeface="Comic Sans MS" panose="030F0702030302020204" pitchFamily="66" charset="0"/>
              </a:rPr>
              <a:t>СОШ №35</a:t>
            </a:r>
          </a:p>
          <a:p>
            <a:pPr algn="ctr"/>
            <a:r>
              <a:rPr lang="ru-RU" b="1" dirty="0" smtClean="0">
                <a:solidFill>
                  <a:srgbClr val="3BC53E"/>
                </a:solidFill>
                <a:latin typeface="Comic Sans MS" panose="030F0702030302020204" pitchFamily="66" charset="0"/>
              </a:rPr>
              <a:t>города </a:t>
            </a:r>
            <a:r>
              <a:rPr lang="ru-RU" b="1" dirty="0">
                <a:solidFill>
                  <a:srgbClr val="3BC53E"/>
                </a:solidFill>
                <a:latin typeface="Comic Sans MS" panose="030F0702030302020204" pitchFamily="66" charset="0"/>
              </a:rPr>
              <a:t>Томска</a:t>
            </a:r>
          </a:p>
          <a:p>
            <a:pPr algn="ctr"/>
            <a:endParaRPr lang="ru-RU" b="1" dirty="0">
              <a:solidFill>
                <a:srgbClr val="3BC53E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b="1" dirty="0">
                <a:solidFill>
                  <a:srgbClr val="3BC53E"/>
                </a:solidFill>
                <a:latin typeface="Comic Sans MS" panose="030F0702030302020204" pitchFamily="66" charset="0"/>
              </a:rPr>
              <a:t>На момент создания шаблона все ссылки являются активными</a:t>
            </a:r>
          </a:p>
          <a:p>
            <a:pPr algn="ctr"/>
            <a:r>
              <a:rPr lang="ru-RU" b="1" dirty="0" smtClean="0">
                <a:solidFill>
                  <a:srgbClr val="3BC53E"/>
                </a:solidFill>
                <a:latin typeface="Comic Sans MS" panose="030F0702030302020204" pitchFamily="66" charset="0"/>
              </a:rPr>
              <a:t>Вы </a:t>
            </a:r>
            <a:r>
              <a:rPr lang="ru-RU" b="1" dirty="0">
                <a:solidFill>
                  <a:srgbClr val="3BC53E"/>
                </a:solidFill>
                <a:latin typeface="Comic Sans MS" panose="030F0702030302020204" pitchFamily="66" charset="0"/>
              </a:rPr>
              <a:t>можете использовать данное оформление для создания своих презентаций, но должны указать источники и автора шаблона.</a:t>
            </a:r>
          </a:p>
          <a:p>
            <a:pPr algn="ctr"/>
            <a:r>
              <a:rPr lang="ru-RU" b="1" dirty="0" err="1" smtClean="0">
                <a:solidFill>
                  <a:srgbClr val="3BC53E"/>
                </a:solidFill>
                <a:latin typeface="Comic Sans MS" panose="030F0702030302020204" pitchFamily="66" charset="0"/>
              </a:rPr>
              <a:t>Сайт:https</a:t>
            </a:r>
            <a:r>
              <a:rPr lang="ru-RU" b="1" dirty="0">
                <a:solidFill>
                  <a:srgbClr val="3BC53E"/>
                </a:solidFill>
                <a:latin typeface="Comic Sans MS" panose="030F0702030302020204" pitchFamily="66" charset="0"/>
              </a:rPr>
              <a:t>://nsportal.ru/</a:t>
            </a:r>
            <a:r>
              <a:rPr lang="ru-RU" b="1" dirty="0" err="1">
                <a:solidFill>
                  <a:srgbClr val="3BC53E"/>
                </a:solidFill>
                <a:latin typeface="Comic Sans MS" panose="030F0702030302020204" pitchFamily="66" charset="0"/>
              </a:rPr>
              <a:t>slitkova-galina-anatolevna</a:t>
            </a:r>
            <a:endParaRPr lang="ru-RU" b="1" dirty="0">
              <a:solidFill>
                <a:srgbClr val="3BC53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1744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75</Words>
  <Application>Microsoft Office PowerPoint</Application>
  <PresentationFormat>Произвольный</PresentationFormat>
  <Paragraphs>21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Павел</cp:lastModifiedBy>
  <cp:revision>10</cp:revision>
  <dcterms:modified xsi:type="dcterms:W3CDTF">2020-07-01T05:32:34Z</dcterms:modified>
</cp:coreProperties>
</file>