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188085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BB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570" y="-108"/>
      </p:cViewPr>
      <p:guideLst>
        <p:guide orient="horz" pos="2160"/>
        <p:guide pos="374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3.png"/><Relationship Id="rId10" Type="http://schemas.openxmlformats.org/officeDocument/2006/relationships/image" Target="../media/image11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8.png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3664" y="5710518"/>
            <a:ext cx="1042987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8095" y="2871743"/>
            <a:ext cx="1201581" cy="3809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4" y="95271"/>
            <a:ext cx="6431780" cy="6915893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2128" y="3886200"/>
            <a:ext cx="8316595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4196" y="3873787"/>
            <a:ext cx="3523153" cy="30017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6" y="92054"/>
            <a:ext cx="1040211" cy="1068710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6651" y="5967145"/>
            <a:ext cx="792088" cy="810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13" y="5979553"/>
            <a:ext cx="792163" cy="811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2673" y="6152932"/>
            <a:ext cx="609724" cy="624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12833" y="5934776"/>
            <a:ext cx="792163" cy="811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 userDrawn="1"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886" y="2825800"/>
            <a:ext cx="2268017" cy="3901828"/>
          </a:xfrm>
          <a:prstGeom prst="rect">
            <a:avLst/>
          </a:prstGeom>
        </p:spPr>
      </p:pic>
      <p:pic>
        <p:nvPicPr>
          <p:cNvPr id="12" name="Picture 3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5050" y="114020"/>
            <a:ext cx="6096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8787" y="773155"/>
            <a:ext cx="375863" cy="387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2225" y="1160764"/>
            <a:ext cx="371475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613616" y="274639"/>
            <a:ext cx="2673191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94042" y="274639"/>
            <a:ext cx="782156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785" y="116632"/>
            <a:ext cx="6408712" cy="6891088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07" y="5399112"/>
            <a:ext cx="450850" cy="1429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000"/>
          <a:stretch/>
        </p:blipFill>
        <p:spPr bwMode="auto">
          <a:xfrm>
            <a:off x="10979150" y="4684340"/>
            <a:ext cx="901700" cy="2144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77" y="4660502"/>
            <a:ext cx="314340" cy="996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8505" y="4406901"/>
            <a:ext cx="10098723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38505" y="2906713"/>
            <a:ext cx="1009872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777" y="5677514"/>
            <a:ext cx="1385546" cy="118048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40211" cy="106871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49673" y="4660502"/>
            <a:ext cx="1231177" cy="20690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94043" y="1600201"/>
            <a:ext cx="52473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39432" y="1600201"/>
            <a:ext cx="52473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4042" y="1535113"/>
            <a:ext cx="524943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4042" y="2174875"/>
            <a:ext cx="524943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035307" y="1535113"/>
            <a:ext cx="525150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035307" y="2174875"/>
            <a:ext cx="525150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945" y="6002058"/>
            <a:ext cx="792163" cy="811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777" y="5805264"/>
            <a:ext cx="953129" cy="976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4202" y="6293288"/>
            <a:ext cx="507772" cy="519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609" y="5979019"/>
            <a:ext cx="792163" cy="811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25140" y="5970101"/>
            <a:ext cx="792163" cy="811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6725" y="6107788"/>
            <a:ext cx="585669" cy="599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43" y="273050"/>
            <a:ext cx="390871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5082" y="273051"/>
            <a:ext cx="66417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94043" y="1435101"/>
            <a:ext cx="390871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8730" y="4800600"/>
            <a:ext cx="712851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28730" y="612775"/>
            <a:ext cx="712851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28730" y="5367338"/>
            <a:ext cx="712851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9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785" y="3031"/>
            <a:ext cx="2781300" cy="2857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43" y="274638"/>
            <a:ext cx="1069276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4043" y="1600201"/>
            <a:ext cx="1069276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94043" y="6356351"/>
            <a:ext cx="2772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59291" y="6356351"/>
            <a:ext cx="37622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514609" y="6356351"/>
            <a:ext cx="2772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148337" y="1271937"/>
            <a:ext cx="6556414" cy="5586063"/>
          </a:xfrm>
          <a:prstGeom prst="rect">
            <a:avLst/>
          </a:prstGeom>
        </p:spPr>
      </p:pic>
      <p:sp>
        <p:nvSpPr>
          <p:cNvPr id="9" name="Прямоугольник 8"/>
          <p:cNvSpPr/>
          <p:nvPr userDrawn="1"/>
        </p:nvSpPr>
        <p:spPr>
          <a:xfrm>
            <a:off x="0" y="0"/>
            <a:ext cx="11880850" cy="6858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мка 9"/>
          <p:cNvSpPr/>
          <p:nvPr userDrawn="1"/>
        </p:nvSpPr>
        <p:spPr>
          <a:xfrm>
            <a:off x="0" y="0"/>
            <a:ext cx="11880850" cy="6858000"/>
          </a:xfrm>
          <a:prstGeom prst="frame">
            <a:avLst>
              <a:gd name="adj1" fmla="val 997"/>
            </a:avLst>
          </a:prstGeom>
          <a:solidFill>
            <a:srgbClr val="51BB51"/>
          </a:solidFill>
          <a:ln>
            <a:solidFill>
              <a:srgbClr val="92D050"/>
            </a:solidFill>
          </a:ln>
          <a:effectLst>
            <a:glow rad="558800">
              <a:srgbClr val="FFFF00">
                <a:alpha val="31000"/>
              </a:srgbClr>
            </a:glow>
          </a:effectLst>
          <a:scene3d>
            <a:camera prst="orthographicFront"/>
            <a:lightRig rig="threePt" dir="t"/>
          </a:scene3d>
          <a:sp3d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img-fotki.yandex.ru/get/15546/200418627.b7/0_130137_883aaf38_M.png" TargetMode="External"/><Relationship Id="rId3" Type="http://schemas.openxmlformats.org/officeDocument/2006/relationships/hyperlink" Target="http://kira-scrap.ru/KATALOG/OFORMLENIE/8/85c64a8da440.png" TargetMode="External"/><Relationship Id="rId7" Type="http://schemas.openxmlformats.org/officeDocument/2006/relationships/hyperlink" Target="http://kira-scrap.ru/KATALOG/ZVETY/7/c6309783-kopija.png" TargetMode="External"/><Relationship Id="rId2" Type="http://schemas.openxmlformats.org/officeDocument/2006/relationships/hyperlink" Target="http://kira-scrap.ru/KATALOG/OFORMLENIE/6/eb4f276c.pn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img-fotki.yandex.ru/get/42991/200418627.12d/0_1608ef_844e2c5e_M.png" TargetMode="External"/><Relationship Id="rId5" Type="http://schemas.openxmlformats.org/officeDocument/2006/relationships/hyperlink" Target="https://img-fotki.yandex.ru/get/478681/200418627.1e7/0_1a7d30_1fcfc323_M.png" TargetMode="External"/><Relationship Id="rId10" Type="http://schemas.openxmlformats.org/officeDocument/2006/relationships/hyperlink" Target="https://img-fotki.yandex.ru/get/9258/16969765.16c/0_7b68b_25bbe5e8_L.png" TargetMode="External"/><Relationship Id="rId4" Type="http://schemas.openxmlformats.org/officeDocument/2006/relationships/hyperlink" Target="https://img-fotki.yandex.ru/get/230197/200418627.1e7/0_1a7d37_a9be606_L.png" TargetMode="External"/><Relationship Id="rId9" Type="http://schemas.openxmlformats.org/officeDocument/2006/relationships/hyperlink" Target="http://kira-scrap.ru/KATALOG/ZVETY/13/cffda795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475929" y="2060848"/>
            <a:ext cx="8433737" cy="1470025"/>
          </a:xfrm>
        </p:spPr>
        <p:txBody>
          <a:bodyPr/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  <a:t>Шаблон презентации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  <a:t>«Аромат лета – подсолнухи»</a:t>
            </a:r>
          </a:p>
        </p:txBody>
      </p:sp>
    </p:spTree>
    <p:extLst>
      <p:ext uri="{BB962C8B-B14F-4D97-AF65-F5344CB8AC3E}">
        <p14:creationId xmlns:p14="http://schemas.microsoft.com/office/powerpoint/2010/main" val="790800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468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96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  <a:t>источники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0443" y="1229844"/>
            <a:ext cx="10729192" cy="2376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hlinkClick r:id="rId2"/>
              </a:rPr>
              <a:t>http://kira-scrap.ru/KATALOG/OFORMLENIE/6/eb4f276c.png</a:t>
            </a:r>
            <a:endParaRPr lang="ru-RU" sz="1400" dirty="0" smtClean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hlinkClick r:id="rId3"/>
              </a:rPr>
              <a:t>http://kira-scrap.ru/KATALOG/OFORMLENIE/8/85c64a8da440.png</a:t>
            </a:r>
            <a:endParaRPr lang="ru-RU" sz="1400" dirty="0" smtClean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hlinkClick r:id="rId4"/>
              </a:rPr>
              <a:t>https://img-fotki.yandex.ru/get/230197/200418627.1e7/0_1a7d37_a9be606_L.png</a:t>
            </a:r>
            <a:endParaRPr lang="ru-RU" sz="1400" dirty="0" smtClean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hlinkClick r:id="rId5"/>
              </a:rPr>
              <a:t>https://img-fotki.yandex.ru/get/478681/200418627.1e7/0_1a7d30_1fcfc323_M.png</a:t>
            </a:r>
            <a:endParaRPr lang="ru-RU" sz="1400" dirty="0" smtClean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hlinkClick r:id="rId6"/>
              </a:rPr>
              <a:t>https://img-fotki.yandex.ru/get/42991/200418627.12d/0_1608ef_844e2c5e_M.png</a:t>
            </a:r>
            <a:endParaRPr lang="ru-RU" sz="1400" dirty="0" smtClean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hlinkClick r:id="rId7"/>
              </a:rPr>
              <a:t>http://kira-scrap.ru/KATALOG/ZVETY/7/c6309783-kopija.png</a:t>
            </a:r>
            <a:endParaRPr lang="ru-RU" sz="1400" dirty="0" smtClean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hlinkClick r:id="rId8"/>
              </a:rPr>
              <a:t>https://img-fotki.yandex.ru/get/15546/200418627.b7/0_130137_883aaf38_M.png</a:t>
            </a:r>
            <a:endParaRPr lang="ru-RU" sz="1400" dirty="0" smtClean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hlinkClick r:id="rId9"/>
              </a:rPr>
              <a:t>http://kira-scrap.ru/KATALOG/ZVETY/13/cffda795.png</a:t>
            </a:r>
            <a:endParaRPr lang="ru-RU" sz="1400" dirty="0" smtClean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  <a:hlinkClick r:id="rId10"/>
              </a:rPr>
              <a:t>https://</a:t>
            </a:r>
            <a:r>
              <a:rPr lang="en-US" sz="1400" dirty="0" smtClean="0">
                <a:solidFill>
                  <a:prstClr val="black"/>
                </a:solidFill>
                <a:hlinkClick r:id="rId10"/>
              </a:rPr>
              <a:t>img-fotki.yandex.ru/get/9258/16969765.16c/0_7b68b_25bbe5e8_L.png</a:t>
            </a:r>
            <a:r>
              <a:rPr lang="ru-RU" sz="1400" smtClean="0">
                <a:solidFill>
                  <a:prstClr val="black"/>
                </a:solidFill>
              </a:rPr>
              <a:t> </a:t>
            </a:r>
            <a:endParaRPr lang="ru-RU" sz="1400" dirty="0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35969" y="2901613"/>
            <a:ext cx="982949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  <a:t>Составитель:</a:t>
            </a:r>
          </a:p>
          <a:p>
            <a:pPr algn="r"/>
            <a:r>
              <a:rPr lang="ru-RU" sz="2000" dirty="0" err="1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  <a:t>Слиткова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  <a:t> Галина Анатольевна</a:t>
            </a:r>
          </a:p>
          <a:p>
            <a:pPr algn="r"/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  <a:t>учитель начальных классов</a:t>
            </a:r>
          </a:p>
          <a:p>
            <a:pPr algn="r"/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  <a:t>МАОУ СОШ №35</a:t>
            </a:r>
          </a:p>
          <a:p>
            <a:pPr algn="r"/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  <a:t>города Томска</a:t>
            </a:r>
          </a:p>
          <a:p>
            <a:pPr algn="r"/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  <a:t>На момент создания шаблона все ссылки являются активными</a:t>
            </a:r>
          </a:p>
          <a:p>
            <a:pPr algn="r"/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  <a:t>Вы можете использовать данное оформление для создания своих презентаций, но должны указать источники и автора шаблона.</a:t>
            </a:r>
          </a:p>
          <a:p>
            <a:pPr algn="r"/>
            <a:r>
              <a:rPr lang="ru-RU" sz="2000" dirty="0" err="1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  <a:t>Сайт:https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  <a:t>://nsportal.ru/</a:t>
            </a:r>
            <a:r>
              <a:rPr lang="ru-RU" sz="2000" dirty="0" err="1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  <a:t>slitkova-galina-anatolevna</a:t>
            </a:r>
            <a:endParaRPr lang="ru-RU" sz="2000" i="0" dirty="0">
              <a:solidFill>
                <a:schemeClr val="accent6">
                  <a:lumMod val="75000"/>
                </a:schemeClr>
              </a:solidFill>
              <a:effectLst/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6445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73</Words>
  <Application>Microsoft Office PowerPoint</Application>
  <PresentationFormat>Произвольный</PresentationFormat>
  <Paragraphs>19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Шаблон презентации «Аромат лета – подсолнухи»</vt:lpstr>
      <vt:lpstr>Презентация PowerPoint</vt:lpstr>
      <vt:lpstr>Презентация PowerPoint</vt:lpstr>
      <vt:lpstr>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Павел</dc:creator>
  <cp:lastModifiedBy>Павел</cp:lastModifiedBy>
  <cp:revision>8</cp:revision>
  <dcterms:created xsi:type="dcterms:W3CDTF">2020-06-27T08:02:16Z</dcterms:created>
  <dcterms:modified xsi:type="dcterms:W3CDTF">2020-07-02T13:02:39Z</dcterms:modified>
</cp:coreProperties>
</file>