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18808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690" y="-90"/>
      </p:cViewPr>
      <p:guideLst>
        <p:guide orient="horz" pos="2160"/>
        <p:guide pos="37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4578" y="2418534"/>
            <a:ext cx="901700" cy="285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5671" y="1498617"/>
            <a:ext cx="901700" cy="285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865" y="4011772"/>
            <a:ext cx="4257985" cy="26995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5911" y="1287744"/>
            <a:ext cx="10098723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00065" y="3802565"/>
            <a:ext cx="831659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71" y="2928161"/>
            <a:ext cx="3770564" cy="3783173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40" y="5939835"/>
            <a:ext cx="716049" cy="740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365" y="6233963"/>
            <a:ext cx="37147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473" y="6310099"/>
            <a:ext cx="37147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13616" y="274639"/>
            <a:ext cx="2673191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4042" y="274639"/>
            <a:ext cx="782156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1612" y="5539763"/>
            <a:ext cx="2079238" cy="1318237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80255" y="5661248"/>
            <a:ext cx="2079625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20"/>
            <a:ext cx="450850" cy="1429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96878" y="4931018"/>
            <a:ext cx="383972" cy="1217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05" y="4406901"/>
            <a:ext cx="100987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8505" y="2906713"/>
            <a:ext cx="1009872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217" y="5910686"/>
            <a:ext cx="3096344" cy="9165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4043" y="1600201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39432" y="1600201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5" y="27057"/>
            <a:ext cx="886594" cy="910884"/>
          </a:xfrm>
          <a:prstGeom prst="rect">
            <a:avLst/>
          </a:prstGeom>
        </p:spPr>
      </p:pic>
      <p:pic>
        <p:nvPicPr>
          <p:cNvPr id="4100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8258" y="6229301"/>
            <a:ext cx="638794" cy="655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7437" y="0"/>
            <a:ext cx="633413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5" y="6410959"/>
            <a:ext cx="460371" cy="47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2" y="1535113"/>
            <a:ext cx="5249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4042" y="2174875"/>
            <a:ext cx="524943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35307" y="1535113"/>
            <a:ext cx="525150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035307" y="2174875"/>
            <a:ext cx="525150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3050"/>
            <a:ext cx="390871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5082" y="273051"/>
            <a:ext cx="6641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043" y="1435101"/>
            <a:ext cx="390871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730" y="4800600"/>
            <a:ext cx="71285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28730" y="612775"/>
            <a:ext cx="71285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28730" y="5367338"/>
            <a:ext cx="71285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1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8201" y="4762"/>
            <a:ext cx="188913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328390" y="3356851"/>
            <a:ext cx="6851413" cy="19046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4638"/>
            <a:ext cx="106927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3" y="1600201"/>
            <a:ext cx="1069276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4043" y="6356351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59291" y="6356351"/>
            <a:ext cx="37622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14609" y="6356351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56" y="6556766"/>
            <a:ext cx="11773073" cy="28449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0" y="26381"/>
            <a:ext cx="11772900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15546/200418627.b7/0_130137_883aaf38_M.png" TargetMode="External"/><Relationship Id="rId3" Type="http://schemas.openxmlformats.org/officeDocument/2006/relationships/hyperlink" Target="http://kira-scrap.ru/KATALOG/OFORMLENIE/8/85c64a8da440.png" TargetMode="External"/><Relationship Id="rId7" Type="http://schemas.openxmlformats.org/officeDocument/2006/relationships/hyperlink" Target="http://kira-scrap.ru/KATALOG/ZVETY/7/c6309783-kopija.png" TargetMode="External"/><Relationship Id="rId12" Type="http://schemas.openxmlformats.org/officeDocument/2006/relationships/hyperlink" Target="http://kira-scrap.ru/KATALOG/ZVETY/3/0_8c1b0_239557bc_M.png" TargetMode="External"/><Relationship Id="rId2" Type="http://schemas.openxmlformats.org/officeDocument/2006/relationships/hyperlink" Target="http://kira-scrap.ru/KATALOG/OFORMLENIE/6/eb4f276c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mg-fotki.yandex.ru/get/42991/200418627.12d/0_1608ef_844e2c5e_M.png" TargetMode="External"/><Relationship Id="rId11" Type="http://schemas.openxmlformats.org/officeDocument/2006/relationships/hyperlink" Target="https://img-fotki.yandex.ru/get/62627/200418627.163/0_17092c_56cad30c_L.png" TargetMode="External"/><Relationship Id="rId5" Type="http://schemas.openxmlformats.org/officeDocument/2006/relationships/hyperlink" Target="https://img-fotki.yandex.ru/get/478681/200418627.1e7/0_1a7d30_1fcfc323_M.png" TargetMode="External"/><Relationship Id="rId10" Type="http://schemas.openxmlformats.org/officeDocument/2006/relationships/hyperlink" Target="https://img-fotki.yandex.ru/get/4507/200418627.b7/0_130132_82cb5494_L.png" TargetMode="External"/><Relationship Id="rId4" Type="http://schemas.openxmlformats.org/officeDocument/2006/relationships/hyperlink" Target="https://img-fotki.yandex.ru/get/230197/200418627.1e7/0_1a7d37_a9be606_L.png" TargetMode="External"/><Relationship Id="rId9" Type="http://schemas.openxmlformats.org/officeDocument/2006/relationships/hyperlink" Target="http://kira-scrap.ru/KATALOG/ZVETY/13/cffda795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865" y="764704"/>
            <a:ext cx="10098723" cy="2547715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3600" b="1" dirty="0" smtClean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  <a:ea typeface="+mn-ea"/>
                <a:cs typeface="+mn-cs"/>
              </a:rPr>
              <a:t>Шаблон  презентации</a:t>
            </a:r>
            <a:br>
              <a:rPr lang="ru-RU" sz="3600" b="1" dirty="0" smtClean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  <a:ea typeface="+mn-ea"/>
                <a:cs typeface="+mn-cs"/>
              </a:rPr>
            </a:br>
            <a:r>
              <a:rPr lang="ru-RU" sz="3600" b="1" dirty="0" smtClean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  <a:ea typeface="+mn-ea"/>
                <a:cs typeface="+mn-cs"/>
              </a:rPr>
              <a:t>«Аромат лета – подсолнухи»</a:t>
            </a:r>
            <a:r>
              <a:rPr lang="ru-RU" sz="3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  <a:ea typeface="+mn-ea"/>
                <a:cs typeface="+mn-cs"/>
              </a:rPr>
              <a:t/>
            </a:r>
            <a:br>
              <a:rPr lang="ru-RU" sz="36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  <a:ea typeface="+mn-ea"/>
                <a:cs typeface="+mn-cs"/>
              </a:rPr>
            </a:b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391795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76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77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85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889" y="692696"/>
            <a:ext cx="9649072" cy="341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400" dirty="0" smtClean="0">
                <a:solidFill>
                  <a:prstClr val="black"/>
                </a:solidFill>
                <a:hlinkClick r:id="rId2"/>
              </a:rPr>
              <a:t>источники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hlinkClick r:id="rId2"/>
              </a:rPr>
              <a:t>http</a:t>
            </a:r>
            <a:r>
              <a:rPr lang="en-US" sz="1400" dirty="0">
                <a:solidFill>
                  <a:prstClr val="black"/>
                </a:solidFill>
                <a:hlinkClick r:id="rId2"/>
              </a:rPr>
              <a:t>://kira-scrap.ru/KATALOG/OFORMLENIE/6/eb4f276c.png</a:t>
            </a:r>
            <a:endParaRPr lang="ru-RU" sz="14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hlinkClick r:id="rId3"/>
              </a:rPr>
              <a:t>http://kira-scrap.ru/KATALOG/OFORMLENIE/8/85c64a8da440.png</a:t>
            </a:r>
            <a:endParaRPr lang="ru-RU" sz="14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hlinkClick r:id="rId4"/>
              </a:rPr>
              <a:t>https://img-fotki.yandex.ru/get/230197/200418627.1e7/0_1a7d37_a9be606_L.png</a:t>
            </a:r>
            <a:endParaRPr lang="ru-RU" sz="14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hlinkClick r:id="rId5"/>
              </a:rPr>
              <a:t>https://img-fotki.yandex.ru/get/478681/200418627.1e7/0_1a7d30_1fcfc323_M.png</a:t>
            </a:r>
            <a:endParaRPr lang="ru-RU" sz="14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hlinkClick r:id="rId6"/>
              </a:rPr>
              <a:t>https://img-fotki.yandex.ru/get/42991/200418627.12d/0_1608ef_844e2c5e_M.png</a:t>
            </a:r>
            <a:endParaRPr lang="ru-RU" sz="14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hlinkClick r:id="rId7"/>
              </a:rPr>
              <a:t>http://kira-scrap.ru/KATALOG/ZVETY/7/c6309783-kopija.png</a:t>
            </a:r>
            <a:endParaRPr lang="ru-RU" sz="14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hlinkClick r:id="rId8"/>
              </a:rPr>
              <a:t>https://img-fotki.yandex.ru/get/15546/200418627.b7/0_130137_883aaf38_M.png</a:t>
            </a:r>
            <a:endParaRPr lang="ru-RU" sz="14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hlinkClick r:id="rId9"/>
              </a:rPr>
              <a:t>http://</a:t>
            </a:r>
            <a:r>
              <a:rPr lang="en-US" sz="1400" dirty="0" smtClean="0">
                <a:solidFill>
                  <a:prstClr val="black"/>
                </a:solidFill>
                <a:hlinkClick r:id="rId9"/>
              </a:rPr>
              <a:t>kira-scrap.ru/KATALOG/ZVETY/13/cffda795.png</a:t>
            </a:r>
            <a:endParaRPr lang="ru-RU" sz="1400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hlinkClick r:id="rId10"/>
              </a:rPr>
              <a:t>https://</a:t>
            </a:r>
            <a:r>
              <a:rPr lang="en-US" sz="1400" dirty="0" smtClean="0">
                <a:solidFill>
                  <a:prstClr val="black"/>
                </a:solidFill>
                <a:hlinkClick r:id="rId10"/>
              </a:rPr>
              <a:t>img-fotki.yandex.ru/get/4507/200418627.b7/0_130132_82cb5494_L.png</a:t>
            </a:r>
            <a:endParaRPr lang="ru-RU" sz="1400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hlinkClick r:id="rId11"/>
              </a:rPr>
              <a:t>https://</a:t>
            </a:r>
            <a:r>
              <a:rPr lang="en-US" sz="1400" dirty="0" smtClean="0">
                <a:solidFill>
                  <a:prstClr val="black"/>
                </a:solidFill>
                <a:hlinkClick r:id="rId11"/>
              </a:rPr>
              <a:t>img-fotki.yandex.ru/get/62627/200418627.163/0_17092c_56cad30c_L.png</a:t>
            </a:r>
            <a:endParaRPr lang="ru-RU" sz="1400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hlinkClick r:id="rId12"/>
              </a:rPr>
              <a:t>http://</a:t>
            </a:r>
            <a:r>
              <a:rPr lang="en-US" sz="1400" dirty="0" smtClean="0">
                <a:solidFill>
                  <a:prstClr val="black"/>
                </a:solidFill>
                <a:hlinkClick r:id="rId12"/>
              </a:rPr>
              <a:t>kira-scrap.ru/KATALOG/ZVETY/3/0_8c1b0_239557bc_M.png</a:t>
            </a:r>
            <a:r>
              <a:rPr lang="ru-RU" sz="1400" smtClean="0">
                <a:solidFill>
                  <a:prstClr val="black"/>
                </a:solidFill>
              </a:rPr>
              <a:t> </a:t>
            </a:r>
            <a:endParaRPr lang="ru-RU" sz="14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23071" y="3645024"/>
            <a:ext cx="74347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Составитель:</a:t>
            </a:r>
          </a:p>
          <a:p>
            <a:pPr lvl="0" algn="ctr"/>
            <a:r>
              <a:rPr lang="ru-RU" sz="2000" b="1" dirty="0" err="1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Слиткова</a:t>
            </a:r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 Галина Анатольевна</a:t>
            </a:r>
          </a:p>
          <a:p>
            <a:pPr lvl="0" algn="ctr"/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учитель начальных классов</a:t>
            </a:r>
          </a:p>
          <a:p>
            <a:pPr lvl="0" algn="ctr"/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МАОУ СОШ №35</a:t>
            </a:r>
          </a:p>
          <a:p>
            <a:pPr lvl="0" algn="ctr"/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города Томска</a:t>
            </a:r>
          </a:p>
          <a:p>
            <a:pPr lvl="0" algn="ctr"/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На момент создания шаблона все ссылки являются активными</a:t>
            </a:r>
          </a:p>
          <a:p>
            <a:pPr lvl="0" algn="ctr"/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Вы можете использовать данное оформление для создания своих презентаций, но должны указать источники и автора шаблона.</a:t>
            </a:r>
          </a:p>
          <a:p>
            <a:pPr lvl="0" algn="ctr"/>
            <a:r>
              <a:rPr lang="ru-RU" sz="2000" b="1" dirty="0" err="1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Сайт:https</a:t>
            </a:r>
            <a:r>
              <a:rPr lang="ru-RU" sz="2000" b="1" dirty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://nsportal.ru/</a:t>
            </a:r>
            <a:r>
              <a:rPr lang="ru-RU" sz="2000" b="1" dirty="0" err="1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</a:rPr>
              <a:t>slitkova-galina-anatolevna</a:t>
            </a:r>
            <a:endParaRPr lang="ru-RU" sz="2000" b="1" dirty="0">
              <a:solidFill>
                <a:srgbClr val="F79646">
                  <a:lumMod val="75000"/>
                </a:srgb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88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79</Words>
  <Application>Microsoft Office PowerPoint</Application>
  <PresentationFormat>Произвольный</PresentationFormat>
  <Paragraphs>21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Шаблон  презентации «Аромат лета – подсолнухи»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7</cp:revision>
  <dcterms:created xsi:type="dcterms:W3CDTF">2020-06-27T08:47:37Z</dcterms:created>
  <dcterms:modified xsi:type="dcterms:W3CDTF">2020-07-02T13:05:18Z</dcterms:modified>
</cp:coreProperties>
</file>