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2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10020300" cy="68881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229" autoAdjust="0"/>
    <p:restoredTop sz="94643" autoAdjust="0"/>
  </p:normalViewPr>
  <p:slideViewPr>
    <p:cSldViewPr>
      <p:cViewPr varScale="1">
        <p:scale>
          <a:sx n="102" d="100"/>
          <a:sy n="102" d="100"/>
        </p:scale>
        <p:origin x="-14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05" d="100"/>
          <a:sy n="105" d="100"/>
        </p:scale>
        <p:origin x="-1530" y="-102"/>
      </p:cViewPr>
      <p:guideLst>
        <p:guide orient="horz" pos="2170"/>
        <p:guide pos="3155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41457" cy="344088"/>
          </a:xfrm>
          <a:prstGeom prst="rect">
            <a:avLst/>
          </a:prstGeom>
        </p:spPr>
        <p:txBody>
          <a:bodyPr vert="horz" lIns="89191" tIns="44595" rIns="89191" bIns="44595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76602" y="0"/>
            <a:ext cx="4341457" cy="344088"/>
          </a:xfrm>
          <a:prstGeom prst="rect">
            <a:avLst/>
          </a:prstGeom>
        </p:spPr>
        <p:txBody>
          <a:bodyPr vert="horz" lIns="89191" tIns="44595" rIns="89191" bIns="44595" rtlCol="0"/>
          <a:lstStyle>
            <a:lvl1pPr algn="r">
              <a:defRPr sz="1200"/>
            </a:lvl1pPr>
          </a:lstStyle>
          <a:p>
            <a:fld id="{80A0F6C4-447C-4025-B4C1-DEBBB5DF2A8E}" type="datetimeFigureOut">
              <a:rPr lang="ru-RU" smtClean="0"/>
              <a:pPr/>
              <a:t>02.10.2019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6543007"/>
            <a:ext cx="4341457" cy="344088"/>
          </a:xfrm>
          <a:prstGeom prst="rect">
            <a:avLst/>
          </a:prstGeom>
        </p:spPr>
        <p:txBody>
          <a:bodyPr vert="horz" lIns="89191" tIns="44595" rIns="89191" bIns="44595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76602" y="6543007"/>
            <a:ext cx="4341457" cy="344088"/>
          </a:xfrm>
          <a:prstGeom prst="rect">
            <a:avLst/>
          </a:prstGeom>
        </p:spPr>
        <p:txBody>
          <a:bodyPr vert="horz" lIns="89191" tIns="44595" rIns="89191" bIns="44595" rtlCol="0" anchor="b"/>
          <a:lstStyle>
            <a:lvl1pPr algn="r">
              <a:defRPr sz="1200"/>
            </a:lvl1pPr>
          </a:lstStyle>
          <a:p>
            <a:fld id="{3D3E0305-25AF-451F-8708-6B5FA0B79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41457" cy="344088"/>
          </a:xfrm>
          <a:prstGeom prst="rect">
            <a:avLst/>
          </a:prstGeom>
        </p:spPr>
        <p:txBody>
          <a:bodyPr vert="horz" lIns="89191" tIns="44595" rIns="89191" bIns="44595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76602" y="0"/>
            <a:ext cx="4341457" cy="344088"/>
          </a:xfrm>
          <a:prstGeom prst="rect">
            <a:avLst/>
          </a:prstGeom>
        </p:spPr>
        <p:txBody>
          <a:bodyPr vert="horz" lIns="89191" tIns="44595" rIns="89191" bIns="44595" rtlCol="0"/>
          <a:lstStyle>
            <a:lvl1pPr algn="r">
              <a:defRPr sz="1200"/>
            </a:lvl1pPr>
          </a:lstStyle>
          <a:p>
            <a:fld id="{BFA596C7-9AF7-4AA5-A4B6-5E26F173EAC3}" type="datetimeFigureOut">
              <a:rPr lang="ru-RU" smtClean="0"/>
              <a:pPr/>
              <a:t>02.10.2019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289300" y="515938"/>
            <a:ext cx="3444875" cy="2584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9191" tIns="44595" rIns="89191" bIns="44595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001359" y="3272038"/>
            <a:ext cx="8017582" cy="3099994"/>
          </a:xfrm>
          <a:prstGeom prst="rect">
            <a:avLst/>
          </a:prstGeom>
        </p:spPr>
        <p:txBody>
          <a:bodyPr vert="horz" lIns="89191" tIns="44595" rIns="89191" bIns="44595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6543007"/>
            <a:ext cx="4341457" cy="344088"/>
          </a:xfrm>
          <a:prstGeom prst="rect">
            <a:avLst/>
          </a:prstGeom>
        </p:spPr>
        <p:txBody>
          <a:bodyPr vert="horz" lIns="89191" tIns="44595" rIns="89191" bIns="44595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76602" y="6543007"/>
            <a:ext cx="4341457" cy="344088"/>
          </a:xfrm>
          <a:prstGeom prst="rect">
            <a:avLst/>
          </a:prstGeom>
        </p:spPr>
        <p:txBody>
          <a:bodyPr vert="horz" lIns="89191" tIns="44595" rIns="89191" bIns="44595" rtlCol="0" anchor="b"/>
          <a:lstStyle>
            <a:lvl1pPr algn="r">
              <a:defRPr sz="1200"/>
            </a:lvl1pPr>
          </a:lstStyle>
          <a:p>
            <a:fld id="{D8B8C11A-B91A-42B4-9A1E-3A638DDC96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FA967-D4AA-413F-A49A-0E99BABF03D1}" type="datetimeFigureOut">
              <a:rPr lang="ru-RU" smtClean="0"/>
              <a:pPr/>
              <a:t>02.10.2019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1F1C9-5869-453E-8B27-B5B4DDDAA7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FA967-D4AA-413F-A49A-0E99BABF03D1}" type="datetimeFigureOut">
              <a:rPr lang="ru-RU" smtClean="0"/>
              <a:pPr/>
              <a:t>02.10.2019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1F1C9-5869-453E-8B27-B5B4DDDAA7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FA967-D4AA-413F-A49A-0E99BABF03D1}" type="datetimeFigureOut">
              <a:rPr lang="ru-RU" smtClean="0"/>
              <a:pPr/>
              <a:t>02.10.2019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1F1C9-5869-453E-8B27-B5B4DDDAA7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FA967-D4AA-413F-A49A-0E99BABF03D1}" type="datetimeFigureOut">
              <a:rPr lang="ru-RU" smtClean="0"/>
              <a:pPr/>
              <a:t>02.10.2019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1F1C9-5869-453E-8B27-B5B4DDDAA7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FA967-D4AA-413F-A49A-0E99BABF03D1}" type="datetimeFigureOut">
              <a:rPr lang="ru-RU" smtClean="0"/>
              <a:pPr/>
              <a:t>02.10.2019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7A1F1C9-5869-453E-8B27-B5B4DDDAA7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FA967-D4AA-413F-A49A-0E99BABF03D1}" type="datetimeFigureOut">
              <a:rPr lang="ru-RU" smtClean="0"/>
              <a:pPr/>
              <a:t>02.10.2019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1F1C9-5869-453E-8B27-B5B4DDDAA7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FA967-D4AA-413F-A49A-0E99BABF03D1}" type="datetimeFigureOut">
              <a:rPr lang="ru-RU" smtClean="0"/>
              <a:pPr/>
              <a:t>02.10.2019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1F1C9-5869-453E-8B27-B5B4DDDAA7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FA967-D4AA-413F-A49A-0E99BABF03D1}" type="datetimeFigureOut">
              <a:rPr lang="ru-RU" smtClean="0"/>
              <a:pPr/>
              <a:t>02.10.2019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1F1C9-5869-453E-8B27-B5B4DDDAA7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FA967-D4AA-413F-A49A-0E99BABF03D1}" type="datetimeFigureOut">
              <a:rPr lang="ru-RU" smtClean="0"/>
              <a:pPr/>
              <a:t>02.10.2019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1F1C9-5869-453E-8B27-B5B4DDDAA7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FA967-D4AA-413F-A49A-0E99BABF03D1}" type="datetimeFigureOut">
              <a:rPr lang="ru-RU" smtClean="0"/>
              <a:pPr/>
              <a:t>02.10.2019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1F1C9-5869-453E-8B27-B5B4DDDAA7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FA967-D4AA-413F-A49A-0E99BABF03D1}" type="datetimeFigureOut">
              <a:rPr lang="ru-RU" smtClean="0"/>
              <a:pPr/>
              <a:t>02.10.2019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1F1C9-5869-453E-8B27-B5B4DDDAA7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66FA967-D4AA-413F-A49A-0E99BABF03D1}" type="datetimeFigureOut">
              <a:rPr lang="ru-RU" smtClean="0"/>
              <a:pPr/>
              <a:t>02.10.2019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7A1F1C9-5869-453E-8B27-B5B4DDDAA7B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cdn01.ru/files/users/images/b6/29/b6297c94691ba092e6d37fc5fabcf9a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7" y="332656"/>
            <a:ext cx="8280920" cy="6120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cdn01.ru/files/users/images/f0/64/f064a24d9aae58a6e1346507393e61bb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208911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cdn01.ru/files/users/images/7c/fd/7cfde083f33f5b3b98c9d76c020b1eef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280919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cdn01.ru/files/users/images/60/3f/603f8cd3b64650a012ae2cb3597fe43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424936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cdn01.ru/files/users/images/b4/95/b495fcdb9fcf06d7aa626b532959e6d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352927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cdn01.ru/files/users/images/f0/0c/f00cf4b22535ccfdb73a6691412edd4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424935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cdn01.ru/files/users/images/4d/1c/4d1cbd4ad990ae88b0186edbd52ae456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352927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cdn01.ru/files/users/images/25/78/25782aea7c2c8d1532a4f5be7a18ff5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352927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1219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Утки- мандаринки</dc:title>
  <dc:creator>Пользователь</dc:creator>
  <cp:lastModifiedBy>Сергей  1977</cp:lastModifiedBy>
  <cp:revision>113</cp:revision>
  <dcterms:created xsi:type="dcterms:W3CDTF">2012-12-04T12:11:50Z</dcterms:created>
  <dcterms:modified xsi:type="dcterms:W3CDTF">2019-10-02T18:23:00Z</dcterms:modified>
</cp:coreProperties>
</file>