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70" d="100"/>
          <a:sy n="70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5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2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smtClean="0"/>
              <a:t>7/4/2020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8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3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7317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7/4/2020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98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7/4/2020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125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7/4/2020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616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5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smtClean="0"/>
              <a:t>7/4/2020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134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7/4/2020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80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7/4/2020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041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7/4/2020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96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7/4/2020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857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2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7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2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7/4/2020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3917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smtClean="0"/>
              <a:t>7/4/2020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35498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7/4/2020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819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6995F625-BE4F-4433-8290-5DF0E8589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hade val="92000"/>
                  <a:satMod val="160000"/>
                </a:schemeClr>
              </a:gs>
              <a:gs pos="77000">
                <a:schemeClr val="bg2">
                  <a:tint val="100000"/>
                  <a:shade val="73000"/>
                  <a:satMod val="155000"/>
                </a:schemeClr>
              </a:gs>
              <a:gs pos="100000">
                <a:schemeClr val="bg2">
                  <a:tint val="100000"/>
                  <a:shade val="67000"/>
                  <a:satMod val="14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80102662-1FA4-4C7A-B144-19699DF43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655E224A-5F26-423E-949C-07A720F39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081" y="610955"/>
            <a:ext cx="8195838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A6F1DA18-4CA4-40CF-9ACA-105D8373B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89" y="777240"/>
            <a:ext cx="7948422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D81EAA-BD74-4304-9D8A-6EFDCBCB5B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5153" y="1887795"/>
            <a:ext cx="7254980" cy="2733106"/>
          </a:xfrm>
        </p:spPr>
        <p:txBody>
          <a:bodyPr anchor="ctr">
            <a:normAutofit/>
          </a:bodyPr>
          <a:lstStyle/>
          <a:p>
            <a:r>
              <a:rPr lang="ru-RU" sz="3900" b="1" dirty="0">
                <a:latin typeface="Calibri" panose="020F0502020204030204" pitchFamily="34" charset="0"/>
                <a:cs typeface="Calibri" panose="020F0502020204030204" pitchFamily="34" charset="0"/>
              </a:rPr>
              <a:t>Мастер-класс</a:t>
            </a:r>
            <a:br>
              <a:rPr lang="ru-RU" sz="3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900" dirty="0">
                <a:latin typeface="Calibri" panose="020F0502020204030204" pitchFamily="34" charset="0"/>
                <a:cs typeface="Calibri" panose="020F0502020204030204" pitchFamily="34" charset="0"/>
              </a:rPr>
              <a:t>по созданию </a:t>
            </a:r>
            <a:br>
              <a:rPr lang="ru-RU" sz="3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900" dirty="0">
                <a:latin typeface="Calibri" panose="020F0502020204030204" pitchFamily="34" charset="0"/>
                <a:cs typeface="Calibri" panose="020F0502020204030204" pitchFamily="34" charset="0"/>
              </a:rPr>
              <a:t>шумового инструмента из бросового материала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E4B4D5C-7D29-4430-A209-759B890185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5159" y="4718994"/>
            <a:ext cx="7254979" cy="913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Подготовила: Сорокина Наталия Николаевна</a:t>
            </a:r>
          </a:p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Воспитатель ГБДОУ детский сад № 25 Калининского района</a:t>
            </a:r>
          </a:p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Г. Санкт - Петербург </a:t>
            </a:r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7C6D1B74-744B-4231-97DB-86B4C9C5E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51910" y="610955"/>
            <a:ext cx="144018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7">
            <a:extLst>
              <a:ext uri="{FF2B5EF4-FFF2-40B4-BE49-F238E27FC236}">
                <a16:creationId xmlns:a16="http://schemas.microsoft.com/office/drawing/2014/main" id="{ABC98C72-9EDD-4426-B45A-84E06A7CD2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37635" y="611442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9">
            <a:extLst>
              <a:ext uri="{FF2B5EF4-FFF2-40B4-BE49-F238E27FC236}">
                <a16:creationId xmlns:a16="http://schemas.microsoft.com/office/drawing/2014/main" id="{44887186-EE44-4AD3-BEFE-3478B45371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06365" y="611442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21">
            <a:extLst>
              <a:ext uri="{FF2B5EF4-FFF2-40B4-BE49-F238E27FC236}">
                <a16:creationId xmlns:a16="http://schemas.microsoft.com/office/drawing/2014/main" id="{58EECC4E-F1C0-4C09-A7FD-4D623DACCC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37635" y="1244380"/>
            <a:ext cx="126873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697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8A6446-EBE7-459F-8625-FEF9547A4380}"/>
              </a:ext>
            </a:extLst>
          </p:cNvPr>
          <p:cNvSpPr txBox="1"/>
          <p:nvPr/>
        </p:nvSpPr>
        <p:spPr>
          <a:xfrm>
            <a:off x="393701" y="2439648"/>
            <a:ext cx="348161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Привязываем остальные крышечки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Шумовой инструмент готов!</a:t>
            </a:r>
          </a:p>
        </p:txBody>
      </p:sp>
      <p:pic>
        <p:nvPicPr>
          <p:cNvPr id="5" name="Рисунок 4" descr="Изображение выглядит как доска, маленький, сидит, игрушка&#10;&#10;Автоматически созданное описание">
            <a:extLst>
              <a:ext uri="{FF2B5EF4-FFF2-40B4-BE49-F238E27FC236}">
                <a16:creationId xmlns:a16="http://schemas.microsoft.com/office/drawing/2014/main" id="{D69E4146-E25D-406B-BF1C-857826A6C0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320" y="1089005"/>
            <a:ext cx="5017457" cy="501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59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6725111-A995-4C99-9BDC-D231DA66AF22}"/>
              </a:ext>
            </a:extLst>
          </p:cNvPr>
          <p:cNvSpPr txBox="1"/>
          <p:nvPr/>
        </p:nvSpPr>
        <p:spPr>
          <a:xfrm>
            <a:off x="382415" y="110822"/>
            <a:ext cx="3960985" cy="6578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Материалы:</a:t>
            </a:r>
          </a:p>
          <a:p>
            <a:r>
              <a:rPr lang="ru-RU" sz="24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57168" indent="-257168">
              <a:buFontTx/>
              <a:buChar char="-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шпатель, </a:t>
            </a:r>
          </a:p>
          <a:p>
            <a:pPr marL="257168" indent="-257168">
              <a:buFontTx/>
              <a:buChar char="-"/>
            </a:pP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4308" indent="-214308">
              <a:buFontTx/>
              <a:buChar char="-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цветная изолента (или цветной скотч, или цветная </a:t>
            </a:r>
          </a:p>
          <a:p>
            <a:pPr marL="214308" indent="-214308">
              <a:buFontTx/>
              <a:buChar char="-"/>
            </a:pPr>
            <a:r>
              <a:rPr 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самоклеющаяся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бумага) </a:t>
            </a:r>
          </a:p>
          <a:p>
            <a:pPr marL="214308" indent="-214308">
              <a:buFontTx/>
              <a:buChar char="-"/>
            </a:pP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4308" indent="-214308">
              <a:buFontTx/>
              <a:buChar char="-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пластиковые крышечки от 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  бутылок, </a:t>
            </a:r>
          </a:p>
          <a:p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4308" indent="-214308">
              <a:buFontTx/>
              <a:buChar char="-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шило, </a:t>
            </a:r>
          </a:p>
          <a:p>
            <a:pPr marL="214308" indent="-214308">
              <a:buFontTx/>
              <a:buChar char="-"/>
            </a:pP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4308" indent="-214308">
              <a:buFontTx/>
              <a:buChar char="-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Верёвочка (тонкая ленточка), </a:t>
            </a:r>
          </a:p>
          <a:p>
            <a:pPr marL="214308" indent="-214308">
              <a:buFontTx/>
              <a:buChar char="-"/>
            </a:pP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4308" indent="-214308">
              <a:buFontTx/>
              <a:buChar char="-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ножницы.</a:t>
            </a:r>
          </a:p>
          <a:p>
            <a:pPr marL="214308" indent="-214308">
              <a:buFontTx/>
              <a:buChar char="-"/>
            </a:pPr>
            <a:endParaRPr lang="ru-RU" sz="1350" dirty="0"/>
          </a:p>
        </p:txBody>
      </p:sp>
      <p:pic>
        <p:nvPicPr>
          <p:cNvPr id="4" name="Рисунок 3" descr="Изображение выглядит как стол, еда&#10;&#10;Автоматически созданное описание">
            <a:extLst>
              <a:ext uri="{FF2B5EF4-FFF2-40B4-BE49-F238E27FC236}">
                <a16:creationId xmlns:a16="http://schemas.microsoft.com/office/drawing/2014/main" id="{B5B5A222-D320-490C-89BB-F4E14F28AE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3400" y="1206308"/>
            <a:ext cx="4494602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43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1D85A8D-CA3A-413E-8969-6344D821B62D}"/>
              </a:ext>
            </a:extLst>
          </p:cNvPr>
          <p:cNvSpPr txBox="1"/>
          <p:nvPr/>
        </p:nvSpPr>
        <p:spPr>
          <a:xfrm>
            <a:off x="308610" y="2528753"/>
            <a:ext cx="40021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Обматываем шпатель 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изолентой (или цветным скотчем,  </a:t>
            </a:r>
            <a:r>
              <a:rPr 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самоклейкой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и т. д.)</a:t>
            </a:r>
          </a:p>
        </p:txBody>
      </p:sp>
      <p:pic>
        <p:nvPicPr>
          <p:cNvPr id="5" name="Рисунок 4" descr="Изображение выглядит как внутренний, сидит, стол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85CC295A-D105-41EC-929D-F175157387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6949" y="1088577"/>
            <a:ext cx="4448447" cy="444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672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14CA14-F1D9-4D2F-BA3A-025587770D76}"/>
              </a:ext>
            </a:extLst>
          </p:cNvPr>
          <p:cNvSpPr txBox="1"/>
          <p:nvPr/>
        </p:nvSpPr>
        <p:spPr>
          <a:xfrm>
            <a:off x="397565" y="2612571"/>
            <a:ext cx="40288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Декорирует другими цветами. Можно оставить однотонным</a:t>
            </a:r>
            <a:r>
              <a:rPr lang="ru-RU" sz="2000" dirty="0"/>
              <a:t>.</a:t>
            </a:r>
          </a:p>
        </p:txBody>
      </p:sp>
      <p:pic>
        <p:nvPicPr>
          <p:cNvPr id="5" name="Рисунок 4" descr="Изображение выглядит как сидит, маленький, старый, пара&#10;&#10;Автоматически созданное описание">
            <a:extLst>
              <a:ext uri="{FF2B5EF4-FFF2-40B4-BE49-F238E27FC236}">
                <a16:creationId xmlns:a16="http://schemas.microsoft.com/office/drawing/2014/main" id="{2D5EF77C-B720-4B83-A843-6A87E46790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6440" y="1269005"/>
            <a:ext cx="4423651" cy="442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861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DF7B86D-AF7C-4A93-BBE3-3D41464425F9}"/>
              </a:ext>
            </a:extLst>
          </p:cNvPr>
          <p:cNvSpPr txBox="1"/>
          <p:nvPr/>
        </p:nvSpPr>
        <p:spPr>
          <a:xfrm>
            <a:off x="424544" y="2672276"/>
            <a:ext cx="383177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С помощью шила делаем 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дырочки с одного края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шпателя и в цветных крышках.</a:t>
            </a:r>
          </a:p>
        </p:txBody>
      </p:sp>
      <p:pic>
        <p:nvPicPr>
          <p:cNvPr id="4" name="Рисунок 3" descr="Изображение выглядит как здание, лицо, молодой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id="{C2927593-CF7D-4C2D-BA11-43FA1A5C36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320" y="1110348"/>
            <a:ext cx="4571999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62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9310284-3C9E-4726-BE0A-6CA40DE03688}"/>
              </a:ext>
            </a:extLst>
          </p:cNvPr>
          <p:cNvSpPr txBox="1"/>
          <p:nvPr/>
        </p:nvSpPr>
        <p:spPr>
          <a:xfrm>
            <a:off x="416379" y="2480886"/>
            <a:ext cx="406853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Отрезаем два куска веревки 40-45 см. 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Можно сделать и с одной верёвочкой, тогда звук 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инструмента будет более глухой.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 descr="Изображение выглядит как стол, сидит, деревянный&#10;&#10;Автоматически созданное описание">
            <a:extLst>
              <a:ext uri="{FF2B5EF4-FFF2-40B4-BE49-F238E27FC236}">
                <a16:creationId xmlns:a16="http://schemas.microsoft.com/office/drawing/2014/main" id="{A0798586-15E4-4A6F-9F9B-823168DFCD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4914" y="1132114"/>
            <a:ext cx="4407086" cy="4407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707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A56EF7-434D-4D66-B157-812C5C304F02}"/>
              </a:ext>
            </a:extLst>
          </p:cNvPr>
          <p:cNvSpPr txBox="1"/>
          <p:nvPr/>
        </p:nvSpPr>
        <p:spPr>
          <a:xfrm>
            <a:off x="357809" y="2812736"/>
            <a:ext cx="421418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Продеваем верёвки в отверстие на шпателе. Выравниваем по 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длине.</a:t>
            </a:r>
          </a:p>
        </p:txBody>
      </p:sp>
      <p:pic>
        <p:nvPicPr>
          <p:cNvPr id="5" name="Рисунок 4" descr="Изображение выглядит как сидит, старый, маленький, стол&#10;&#10;Автоматически созданное описание">
            <a:extLst>
              <a:ext uri="{FF2B5EF4-FFF2-40B4-BE49-F238E27FC236}">
                <a16:creationId xmlns:a16="http://schemas.microsoft.com/office/drawing/2014/main" id="{56021030-37FB-40B9-AFDD-6E4AE6FD32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6" y="1269000"/>
            <a:ext cx="4299857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753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D346CF3-C519-414C-B00C-5473F1AE734C}"/>
              </a:ext>
            </a:extLst>
          </p:cNvPr>
          <p:cNvSpPr txBox="1"/>
          <p:nvPr/>
        </p:nvSpPr>
        <p:spPr>
          <a:xfrm>
            <a:off x="506186" y="2650050"/>
            <a:ext cx="381544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6.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Завязываем узелки близко к шпателю. Отступаем 3-4 см от шпателя и завязываем 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узелки снова .</a:t>
            </a:r>
          </a:p>
        </p:txBody>
      </p:sp>
      <p:pic>
        <p:nvPicPr>
          <p:cNvPr id="5" name="Рисунок 4" descr="Изображение выглядит как игрушка, веревка, маленький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9DA4AA95-FF6C-4A75-B253-F1CA91A53A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1635" y="1269005"/>
            <a:ext cx="4483285" cy="448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006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94354F-7211-43C9-A5D8-E0FCA9D99147}"/>
              </a:ext>
            </a:extLst>
          </p:cNvPr>
          <p:cNvSpPr txBox="1"/>
          <p:nvPr/>
        </p:nvSpPr>
        <p:spPr>
          <a:xfrm>
            <a:off x="397565" y="2032345"/>
            <a:ext cx="396760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Продеваем верёвочку в 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отверстие на крышечке и </a:t>
            </a: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завязываем узел внутри крышки. Лишнее отрезаем. </a:t>
            </a:r>
          </a:p>
          <a:p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Для надёжности  кончик веревки я обжигаю, а  все узелки промазываю клеем.</a:t>
            </a:r>
          </a:p>
        </p:txBody>
      </p:sp>
      <p:pic>
        <p:nvPicPr>
          <p:cNvPr id="5" name="Рисунок 4" descr="Изображение выглядит как сидит, укладывает, гидрант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3FACE485-33C2-4C99-AD8B-9D7245779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5172" y="1317067"/>
            <a:ext cx="4494942" cy="449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9907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80</TotalTime>
  <Words>197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Century Gothic</vt:lpstr>
      <vt:lpstr>Garamond</vt:lpstr>
      <vt:lpstr>Савон</vt:lpstr>
      <vt:lpstr>Мастер-класс по созданию  шумового инструмента из бросового материала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созданию  шумового инструмента</dc:title>
  <dc:creator>175</dc:creator>
  <cp:lastModifiedBy>175</cp:lastModifiedBy>
  <cp:revision>10</cp:revision>
  <dcterms:created xsi:type="dcterms:W3CDTF">2020-07-04T14:03:59Z</dcterms:created>
  <dcterms:modified xsi:type="dcterms:W3CDTF">2020-07-04T15:45:26Z</dcterms:modified>
</cp:coreProperties>
</file>