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96" r:id="rId2"/>
    <p:sldId id="294" r:id="rId3"/>
    <p:sldId id="295" r:id="rId4"/>
    <p:sldId id="303" r:id="rId5"/>
    <p:sldId id="304" r:id="rId6"/>
    <p:sldId id="305" r:id="rId7"/>
    <p:sldId id="306" r:id="rId8"/>
    <p:sldId id="30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CC"/>
    <a:srgbClr val="CC3300"/>
    <a:srgbClr val="0033CC"/>
    <a:srgbClr val="3366FF"/>
    <a:srgbClr val="CC00FF"/>
    <a:srgbClr val="33CC33"/>
    <a:srgbClr val="FF0000"/>
    <a:srgbClr val="3399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A6F7A-7C29-48B4-A32C-FCD1293E7053}" type="datetimeFigureOut">
              <a:rPr lang="ru-RU" smtClean="0"/>
              <a:t>04.07.2020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5B2F7-FC27-4D04-BF07-93207AAD9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15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B901D4-EDEC-4AC4-BAF3-106A51ECCD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340768"/>
            <a:ext cx="6028184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аботе кружка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/>
              <a:t>«В стране ТИКО - конструирования»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149080"/>
            <a:ext cx="6172200" cy="432048"/>
          </a:xfrm>
        </p:spPr>
        <p:txBody>
          <a:bodyPr/>
          <a:lstStyle/>
          <a:p>
            <a:pPr algn="r"/>
            <a:r>
              <a:rPr lang="ru-RU" dirty="0" smtClean="0"/>
              <a:t>Воспитатель: Голубенко Надежда Юрьевна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626867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9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Возраст детей от 4 до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лет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862786"/>
            <a:ext cx="8229600" cy="30963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Набраны две группы: </a:t>
            </a:r>
            <a:r>
              <a:rPr lang="ru-RU" sz="2000" dirty="0" smtClean="0"/>
              <a:t>от </a:t>
            </a:r>
            <a:r>
              <a:rPr lang="ru-RU" sz="2000" dirty="0"/>
              <a:t>4-5 лет - 8 </a:t>
            </a:r>
            <a:r>
              <a:rPr lang="ru-RU" sz="2000" dirty="0" smtClean="0"/>
              <a:t>детей, </a:t>
            </a:r>
            <a:r>
              <a:rPr lang="ru-RU" sz="2000" dirty="0"/>
              <a:t>5-6 лет - 6 </a:t>
            </a:r>
            <a:r>
              <a:rPr lang="ru-RU" sz="2000" dirty="0" smtClean="0"/>
              <a:t>детей.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Составлена рабочая программа.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Сроки реализации 2019-2020 учебный год. Программа рассчитана на 32 занятия для каждой группы в год. </a:t>
            </a:r>
          </a:p>
          <a:p>
            <a:pPr marL="0" indent="0">
              <a:buNone/>
            </a:pPr>
            <a:r>
              <a:rPr lang="ru-RU" sz="2000" dirty="0"/>
              <a:t>Занятия проводятся 1 раз в неделю продолжительностью 20 мин для детей от 4-5 лет;</a:t>
            </a:r>
          </a:p>
          <a:p>
            <a:pPr marL="0" indent="0">
              <a:buNone/>
            </a:pPr>
            <a:r>
              <a:rPr lang="ru-RU" sz="2000" dirty="0"/>
              <a:t>25 мин для детей от 5-6 лет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 учебно – тематический план.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545" y="3666528"/>
            <a:ext cx="7467600" cy="63408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Повышение квалификации</a:t>
            </a:r>
            <a:endParaRPr lang="ru-RU" b="1" i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00610"/>
            <a:ext cx="2424015" cy="242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nsportal.ru/sites/default/files/styles/media_gallery_large/public/gallery/2019/03/20/moe_obrazovanie./img_20190320_191957.jpg?itok=_SFwRK-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387069"/>
            <a:ext cx="3216821" cy="233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18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7931224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результате работы на занятиях кружка,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4-5 лет:</a:t>
            </a:r>
            <a:r>
              <a:rPr lang="ru-RU" sz="2000" dirty="0" smtClean="0"/>
              <a:t> различает </a:t>
            </a:r>
            <a:r>
              <a:rPr lang="ru-RU" sz="2000" dirty="0"/>
              <a:t>разные виды многоугольников, </a:t>
            </a:r>
            <a:r>
              <a:rPr lang="ru-RU" sz="2000" dirty="0" smtClean="0"/>
              <a:t>могут </a:t>
            </a:r>
            <a:r>
              <a:rPr lang="ru-RU" sz="2000" dirty="0"/>
              <a:t>самостоятельно сравнивать и квалифицировать фигуры по 1-2 свойствам, </a:t>
            </a:r>
            <a:r>
              <a:rPr lang="ru-RU" sz="2000" dirty="0" smtClean="0"/>
              <a:t>ориентируются </a:t>
            </a:r>
            <a:r>
              <a:rPr lang="ru-RU" sz="2000" dirty="0"/>
              <a:t>в понятиях вперед, назад, далеко, близко, выше, ниже, между; хорошо считает и сравнивает числа от 1 до 5; </a:t>
            </a:r>
            <a:r>
              <a:rPr lang="ru-RU" sz="2000" dirty="0" smtClean="0"/>
              <a:t>могут </a:t>
            </a:r>
            <a:r>
              <a:rPr lang="ru-RU" sz="2000" dirty="0"/>
              <a:t>самостоятельно сконструировать предмет по образцу и по схеме.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5-6 лет: </a:t>
            </a:r>
            <a:r>
              <a:rPr lang="ru-RU" sz="2000" dirty="0" smtClean="0"/>
              <a:t>различают </a:t>
            </a:r>
            <a:r>
              <a:rPr lang="ru-RU" sz="2000" dirty="0"/>
              <a:t>виды призм и пирамид, самостоятельно </a:t>
            </a:r>
            <a:r>
              <a:rPr lang="ru-RU" sz="2000" dirty="0" smtClean="0"/>
              <a:t>конструируют </a:t>
            </a:r>
            <a:r>
              <a:rPr lang="ru-RU" sz="2000" dirty="0"/>
              <a:t>плоские и объемные фигуры по образцу и по схеме и по собственному замыслу, </a:t>
            </a:r>
            <a:r>
              <a:rPr lang="ru-RU" sz="2000" dirty="0" smtClean="0"/>
              <a:t>сравнивают </a:t>
            </a:r>
            <a:r>
              <a:rPr lang="ru-RU" sz="2000" dirty="0"/>
              <a:t>и </a:t>
            </a:r>
            <a:r>
              <a:rPr lang="ru-RU" sz="2000" dirty="0" smtClean="0"/>
              <a:t>классифицируют </a:t>
            </a:r>
            <a:r>
              <a:rPr lang="ru-RU" sz="2000" dirty="0"/>
              <a:t>фигуры по 1-2 свойствам, </a:t>
            </a:r>
            <a:r>
              <a:rPr lang="ru-RU" sz="2000" dirty="0" smtClean="0"/>
              <a:t>считают </a:t>
            </a:r>
            <a:r>
              <a:rPr lang="ru-RU" sz="2000" dirty="0"/>
              <a:t>и </a:t>
            </a:r>
            <a:r>
              <a:rPr lang="ru-RU" sz="2000" dirty="0" smtClean="0"/>
              <a:t>сравнивают </a:t>
            </a:r>
            <a:r>
              <a:rPr lang="ru-RU" sz="2000" dirty="0"/>
              <a:t>числа от 1 до 10, хорошо ориентируется в понятиях «вверх», «вниз», «направо», «налево». 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5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848" y="49928"/>
            <a:ext cx="3486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small" dirty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Наши  </a:t>
            </a:r>
            <a:r>
              <a:rPr lang="ru-RU" sz="3000" b="1" i="1" cap="small" dirty="0" smtClean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достижения.</a:t>
            </a:r>
            <a:endParaRPr lang="ru-RU" dirty="0"/>
          </a:p>
        </p:txBody>
      </p:sp>
      <p:pic>
        <p:nvPicPr>
          <p:cNvPr id="4098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3725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993" y="683069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67885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993" y="3304278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690" y="333742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14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848" y="49928"/>
            <a:ext cx="3486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small" dirty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Наши  </a:t>
            </a:r>
            <a:r>
              <a:rPr lang="ru-RU" sz="3000" b="1" i="1" cap="small" dirty="0" smtClean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достижения.</a:t>
            </a:r>
            <a:endParaRPr lang="ru-RU" dirty="0"/>
          </a:p>
        </p:txBody>
      </p:sp>
      <p:pic>
        <p:nvPicPr>
          <p:cNvPr id="1026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1053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702327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72239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9798" y="360111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27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848" y="49928"/>
            <a:ext cx="3486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small" dirty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Наши  </a:t>
            </a:r>
            <a:r>
              <a:rPr lang="ru-RU" sz="3000" b="1" i="1" cap="small" dirty="0" smtClean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достижения.</a:t>
            </a:r>
            <a:endParaRPr lang="ru-RU" dirty="0"/>
          </a:p>
        </p:txBody>
      </p:sp>
      <p:pic>
        <p:nvPicPr>
          <p:cNvPr id="2050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3479" y="870039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870039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5705" y="3711358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90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848" y="49928"/>
            <a:ext cx="3486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small" dirty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Наши  </a:t>
            </a:r>
            <a:r>
              <a:rPr lang="ru-RU" sz="3000" b="1" i="1" cap="small" dirty="0" smtClean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достижения.</a:t>
            </a:r>
            <a:endParaRPr lang="ru-RU" dirty="0"/>
          </a:p>
        </p:txBody>
      </p:sp>
      <p:pic>
        <p:nvPicPr>
          <p:cNvPr id="3074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83671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83671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501008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01007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46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848" y="49928"/>
            <a:ext cx="3486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small" dirty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Наши  </a:t>
            </a:r>
            <a:r>
              <a:rPr lang="ru-RU" sz="3000" b="1" i="1" cap="small" dirty="0" smtClean="0">
                <a:solidFill>
                  <a:srgbClr val="FF0000"/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достижения.</a:t>
            </a:r>
            <a:endParaRPr lang="ru-RU" dirty="0"/>
          </a:p>
        </p:txBody>
      </p:sp>
      <p:pic>
        <p:nvPicPr>
          <p:cNvPr id="4098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79713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30110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83671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dom\Desktop\1589251940_27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48" y="3551817"/>
            <a:ext cx="188258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dom\Desktop\1589251937_27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620830"/>
            <a:ext cx="1846309" cy="261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dom\Desktop\1589335283_27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620830"/>
            <a:ext cx="1915327" cy="271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76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 advClick="0" advTm="3000">
        <p:push dir="u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856</TotalTime>
  <Words>228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  ОТЧЕТ  по работе кружка «В стране ТИКО - конструирования»</vt:lpstr>
      <vt:lpstr>Возраст детей от 4 до 6 лет </vt:lpstr>
      <vt:lpstr>результаты: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dom</cp:lastModifiedBy>
  <cp:revision>95</cp:revision>
  <dcterms:created xsi:type="dcterms:W3CDTF">2014-07-03T07:22:26Z</dcterms:created>
  <dcterms:modified xsi:type="dcterms:W3CDTF">2020-07-04T17:15:45Z</dcterms:modified>
</cp:coreProperties>
</file>