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5" r:id="rId7"/>
    <p:sldId id="276" r:id="rId8"/>
    <p:sldId id="274" r:id="rId9"/>
    <p:sldId id="282" r:id="rId10"/>
    <p:sldId id="281" r:id="rId11"/>
    <p:sldId id="272" r:id="rId12"/>
    <p:sldId id="275" r:id="rId13"/>
    <p:sldId id="278" r:id="rId14"/>
    <p:sldId id="273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7D57B-7EEA-47C8-A1F2-1CCC447C3E97}" type="datetimeFigureOut">
              <a:rPr lang="ru-RU" smtClean="0"/>
              <a:pPr/>
              <a:t>04.07.2020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98DBE-63B9-466F-9E75-F8DF6646E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schci.ru/sites/default/files/traditsii/maslenichnaya_nedelya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liveinternet.ru/journal_proc.php?action=redirect&amp;url=//img1.liveinternet.ru/images/attach/c/7/94/857/94857637_large_6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www.liveinternet.ru/journal_proc.php?action=redirect&amp;url=//img1.liveinternet.ru/images/attach/c/7/94/857/94857735_large_6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liveinternet.ru/journal_proc.php?action=redirect&amp;url=//img1.liveinternet.ru/images/attach/c/7/94/857/94857851_large_7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liveinternet.ru/journal_proc.php?action=redirect&amp;url=//img0.liveinternet.ru/images/attach/c/7/94/857/94857638_large_7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liveinternet.ru/journal_proc.php?action=redirect&amp;url=//img0.liveinternet.ru/images/attach/c/7/94/857/94857970_large_7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s://www.liveinternet.ru/journal_proc.php?action=redirect&amp;url=//img1.liveinternet.ru/images/attach/c/7/94/857/94857969_large_76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liveinternet.ru/journal_proc.php?action=redirect&amp;url=//img0.liveinternet.ru/images/attach/c/7/94/858/94858246_large_7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Праздничные угощения на Руси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653136"/>
            <a:ext cx="4064496" cy="1728192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static8.depositphotos.com/1178549/880/i/950/depositphotos_8803017-stock-photo-still-life-with-a-russia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4492524"/>
            <a:ext cx="3563888" cy="2365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a.radikal.ru/a36/1909/8f/ba5ba3a57bed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https://otvet.imgsmail.ru/download/u_0ddaa9c72142a050193b416b8dbb97c3_800.jpg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     Когда-то давно, когда Русь была еще языческой, Масленица — обрядовый праздник встречи весны — справлялся несколько позже, чем сейчас,  был приурочен ко дню весеннего равноденствия.  С приходом  христианства  это стало невозможно – тогда буйная и разгульная  Масленица приходилась бы аккурат на время  Великого поста.  Церковь не могла запретить Масленицу – слишком  уж любим был народом этот праздник, но постаралась наполнить его другим  смыслом, и «выпихнуть» за пределы Великого поста,  на последнюю перед постом неделю (сырную седмицу).</a:t>
            </a:r>
          </a:p>
          <a:p>
            <a:pPr>
              <a:buNone/>
            </a:pP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endParaRPr lang="ru-RU" dirty="0"/>
          </a:p>
        </p:txBody>
      </p:sp>
      <p:pic>
        <p:nvPicPr>
          <p:cNvPr id="4" name="Содержимое 5" descr="https://otvet.imgsmail.ru/download/u_0ddaa9c72142a050193b416b8dbb97c3_800.jpg"/>
          <p:cNvPicPr>
            <a:picLocks/>
          </p:cNvPicPr>
          <p:nvPr/>
        </p:nvPicPr>
        <p:blipFill>
          <a:blip r:embed="rId3" cstate="screen"/>
          <a:srcRect t="-15162" r="-23004"/>
          <a:stretch>
            <a:fillRect/>
          </a:stretch>
        </p:blipFill>
        <p:spPr bwMode="auto">
          <a:xfrm>
            <a:off x="0" y="3140968"/>
            <a:ext cx="11196736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8245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		Каждая хозяйка на Руси имела свой собственный рецепт выпечки блинов, хранившийся в тайне и передававшийся от матери к дочери. 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		Пекли блины в печи, обязательно на березовых поленьях, используя тщательно прокаленные с солью чугунные сковородки, смазанные кусочком несоленого свиного сала.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122" name="AutoShape 2" descr="https://fsd.multiurok.ru/html/2018/02/21/s_5a8db530ec85a/img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fsd.multiurok.ru/html/2018/02/21/s_5a8db530ec85a/img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72136" y="2420888"/>
            <a:ext cx="4871864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s://avatars.mds.yandex.net/get-pdb/2531696/28ed761a-00b5-4445-a08e-6f28d79d5ead/s1200?webp=false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		«Масленица» провожает зиму, а  вот «жаворонки» в день весеннего равноденствия, 22 марта, по народному календарю на Руси зазывали Весну. По древним поверьям, в этот день прилетали первые сорок птиц. Они возвращались домой, принося на крыльях весну.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www.aleksandrnovak.com/userfiles/ko-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780928"/>
            <a:ext cx="4467994" cy="3819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s://s9.stc.all.kpcdn.net/share/i/4/781486/inx960x12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851842"/>
            <a:ext cx="3600400" cy="3802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7"/>
            <a:ext cx="8136904" cy="3816424"/>
          </a:xfrm>
        </p:spPr>
        <p:txBody>
          <a:bodyPr>
            <a:normAutofit/>
          </a:bodyPr>
          <a:lstStyle/>
          <a:p>
            <a:pPr lvl="1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     Наиболее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частым блюдом на столе наших предков были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продукты хлебопечения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каши и кисели, т.е. то, что изготавливалось из зерна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 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Каши готовили из овсяной, гречневой, ячменной, пшеничной муки и ели с маслом или молоком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      Гречневая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каша традиционно подавалась к щам. 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Из муки пекли, помимо хлеба, пироги, пирожки, блины, оладьи, хворосты, караваи. </a:t>
            </a:r>
          </a:p>
          <a:p>
            <a:pPr lvl="1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3 (511x700, 86Kb)">
            <a:hlinkClick r:id="rId2" tgtFrame="&quot;_blank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33056"/>
            <a:ext cx="4355976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4 (640x537, 65Kb)">
            <a:hlinkClick r:id="rId4" tgtFrame="&quot;_blank&quot;"/>
          </p:cNvPr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4077072"/>
            <a:ext cx="4464496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Пироги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5"/>
            <a:ext cx="7787208" cy="28803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Начинки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пирогов могли быть самые разнообразные.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Гороховик начиняли горохом, крупеник — кашею, грибник — грибами, кулебяку — рыбой или мясом,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курник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— курицею.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По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форме пироги могли быть круглыми, долгими, треухими, а по способу оформления — глухими, если они защипывались и начинка в них не была видна, или расстегаями.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4 (460x330, 86Kb)">
            <a:hlinkClick r:id="rId2" tgtFrame="&quot;_blank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2500" y="3714750"/>
            <a:ext cx="43815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s://static8.depositphotos.com/1178549/880/i/950/depositphotos_8803017-stock-photo-still-life-with-a-russia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497145"/>
            <a:ext cx="5063555" cy="336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8803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Подавали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выпечные изделия обычно к супам, которые назывались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ухами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«А меж ух — пироги». «Ухой» в то время называли любой суп или похлебку, а не только рыбный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72 (500x359, 19Kb)">
            <a:hlinkClick r:id="rId2" tgtFrame="&quot;_blank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2636912"/>
            <a:ext cx="425844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s://s1.1zoom.me/b5050/418/317237-svetik_1400x10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2564904"/>
            <a:ext cx="3683901" cy="3843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32403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Кроме ух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готовили также щи и борщи.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Слово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«щи» в то время употреблялось в двух значениях: горячее блюдо из капусты и напиток, похожий на квас, который приготовляли на пивных остатках и хранили круглый год в бочках или бутылках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77 (700x256, 32Kb)">
            <a:hlinkClick r:id="rId2" tgtFrame="&quot;_blank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3140968"/>
            <a:ext cx="4197846" cy="3374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6 (481x637, 195Kb)">
            <a:hlinkClick r:id="rId4" tgtFrame="&quot;_blank&quot;"/>
          </p:cNvPr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3212976"/>
            <a:ext cx="2736304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1602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Мясные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кушанья готовили вареными или жареными. Особой любовью, судя по частоте упоминания в разных источниках, пользовались пернатая дичь и домашняя птица: тетерева, рябчики, куры, гуси, утки и даже журавли, лебеди и цапли.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regionka.ru/upload/photos/2020/01/slIauoaSNzxTDLhkA9Dx_06_7b95d47d27b4f05fe7810bdc94d859dd_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924944"/>
            <a:ext cx="3563888" cy="3622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s://images.aif.ru/003/651/7ce78bfc74d9733a0721607bc1d232f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5" y="2851842"/>
            <a:ext cx="4977127" cy="3598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Старшинство за столом.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32403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    На пирах, да и в обычной семейной трапезе на Руси строго соблюдали за столом старшинство. Столы ставили не посередине помещения, а приставляли к лавкам, на которых и распределялись «места» в соответствии с возрастом и положением членов семьи или гостей. В «переднем углу», под образами, сидел хозяин — у «верхнего» конца стола. По правую руку от него — старший сын или следующий по старшинству брат, по левую — второй сын. </a:t>
            </a:r>
          </a:p>
        </p:txBody>
      </p:sp>
      <p:pic>
        <p:nvPicPr>
          <p:cNvPr id="4" name="Рисунок 3" descr="71 (700x462, 198Kb)">
            <a:hlinkClick r:id="rId2" tgtFrame="&quot;_blank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356992"/>
            <a:ext cx="4427984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https://avatars.mds.yandex.net/get-pdb/2883810/3b20185d-ed10-49e6-a680-6a43bbfaf1eb/s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140968"/>
            <a:ext cx="446449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Блины – традиционное лакомство.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  Блины являются традиционным лакомством русского народа, одним из самых любимых и почитаемых блюд, как во времена древней Руси, так и сейчас. Они занимали достойное место на столе каждой хозяйки, и считаются одним из самых первых мучных блюд появившихся в рационе наших предков приблизительно в 9 веке нашей эры.       </a:t>
            </a:r>
          </a:p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https://shkolazhizni.ru/img/content/i198/198715_or.jpg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74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Праздничные угощения на Руси</vt:lpstr>
      <vt:lpstr>Слайд 2</vt:lpstr>
      <vt:lpstr>Пироги</vt:lpstr>
      <vt:lpstr>Слайд 4</vt:lpstr>
      <vt:lpstr>Слайд 5</vt:lpstr>
      <vt:lpstr>Слайд 6</vt:lpstr>
      <vt:lpstr>Старшинство за столом.</vt:lpstr>
      <vt:lpstr>Блины – традиционное лакомство.</vt:lpstr>
      <vt:lpstr>Слайд 9</vt:lpstr>
      <vt:lpstr>Слайд 10</vt:lpstr>
      <vt:lpstr>Масленица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39</cp:revision>
  <dcterms:created xsi:type="dcterms:W3CDTF">2020-01-19T18:31:56Z</dcterms:created>
  <dcterms:modified xsi:type="dcterms:W3CDTF">2020-07-04T14:08:09Z</dcterms:modified>
</cp:coreProperties>
</file>