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5" r:id="rId9"/>
    <p:sldId id="262" r:id="rId10"/>
    <p:sldId id="268" r:id="rId11"/>
    <p:sldId id="263" r:id="rId12"/>
    <p:sldId id="264" r:id="rId13"/>
    <p:sldId id="26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0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F48-AF2C-435C-8F8D-FC36664B5E91}" type="datetimeFigureOut">
              <a:rPr lang="ru-RU" smtClean="0"/>
              <a:t>04.07.2020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9FC-EE3B-45C3-A86F-47FD79C21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825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F48-AF2C-435C-8F8D-FC36664B5E91}" type="datetimeFigureOut">
              <a:rPr lang="ru-RU" smtClean="0"/>
              <a:t>04.07.2020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9FC-EE3B-45C3-A86F-47FD79C21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529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F48-AF2C-435C-8F8D-FC36664B5E91}" type="datetimeFigureOut">
              <a:rPr lang="ru-RU" smtClean="0"/>
              <a:t>04.07.2020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9FC-EE3B-45C3-A86F-47FD79C21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07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F48-AF2C-435C-8F8D-FC36664B5E91}" type="datetimeFigureOut">
              <a:rPr lang="ru-RU" smtClean="0"/>
              <a:t>04.07.2020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9FC-EE3B-45C3-A86F-47FD79C21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890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F48-AF2C-435C-8F8D-FC36664B5E91}" type="datetimeFigureOut">
              <a:rPr lang="ru-RU" smtClean="0"/>
              <a:t>04.07.2020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9FC-EE3B-45C3-A86F-47FD79C21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685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F48-AF2C-435C-8F8D-FC36664B5E91}" type="datetimeFigureOut">
              <a:rPr lang="ru-RU" smtClean="0"/>
              <a:t>04.07.2020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9FC-EE3B-45C3-A86F-47FD79C21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848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F48-AF2C-435C-8F8D-FC36664B5E91}" type="datetimeFigureOut">
              <a:rPr lang="ru-RU" smtClean="0"/>
              <a:t>04.07.2020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9FC-EE3B-45C3-A86F-47FD79C21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84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F48-AF2C-435C-8F8D-FC36664B5E91}" type="datetimeFigureOut">
              <a:rPr lang="ru-RU" smtClean="0"/>
              <a:t>04.07.2020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9FC-EE3B-45C3-A86F-47FD79C21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409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F48-AF2C-435C-8F8D-FC36664B5E91}" type="datetimeFigureOut">
              <a:rPr lang="ru-RU" smtClean="0"/>
              <a:t>04.07.2020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9FC-EE3B-45C3-A86F-47FD79C21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180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F48-AF2C-435C-8F8D-FC36664B5E91}" type="datetimeFigureOut">
              <a:rPr lang="ru-RU" smtClean="0"/>
              <a:t>04.07.2020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9FC-EE3B-45C3-A86F-47FD79C21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073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F48-AF2C-435C-8F8D-FC36664B5E91}" type="datetimeFigureOut">
              <a:rPr lang="ru-RU" smtClean="0"/>
              <a:t>04.07.2020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9FC-EE3B-45C3-A86F-47FD79C21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397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73F48-AF2C-435C-8F8D-FC36664B5E91}" type="datetimeFigureOut">
              <a:rPr lang="ru-RU" smtClean="0"/>
              <a:t>04.07.2020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FE9FC-EE3B-45C3-A86F-47FD79C21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033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79537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Развивающая</a:t>
            </a:r>
            <a:br>
              <a:rPr lang="ru-RU" sz="4000" b="1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4000" b="1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предметно-пространственная </a:t>
            </a:r>
            <a:br>
              <a:rPr lang="ru-RU" sz="4000" b="1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4000" b="1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среда</a:t>
            </a:r>
            <a:endParaRPr lang="ru-RU" sz="4000" b="1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Подготовительная группа «Солнышко»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МБДОУ «Детский сад №27.» </a:t>
            </a:r>
          </a:p>
          <a:p>
            <a:r>
              <a:rPr lang="ru-RU" sz="3600" dirty="0" err="1" smtClean="0">
                <a:solidFill>
                  <a:srgbClr val="002060"/>
                </a:solidFill>
              </a:rPr>
              <a:t>г.Уссурийск</a:t>
            </a:r>
            <a:r>
              <a:rPr lang="ru-RU" sz="3600" dirty="0" smtClean="0">
                <a:solidFill>
                  <a:srgbClr val="002060"/>
                </a:solidFill>
              </a:rPr>
              <a:t> Приморский край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Воспитатель: Афанасенко Елена Геннадьевна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50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885" y="0"/>
            <a:ext cx="508482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48400" y="1143000"/>
            <a:ext cx="3898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Уголок дежурных по столовой</a:t>
            </a:r>
            <a:endParaRPr lang="ru-RU" sz="40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03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600" y="0"/>
            <a:ext cx="53212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84900" y="901700"/>
            <a:ext cx="568923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Образовательный </a:t>
            </a:r>
          </a:p>
          <a:p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Центр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Интеллектуального развития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Книжный уголок, патриотический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800" i="1" dirty="0" err="1" smtClean="0">
                <a:solidFill>
                  <a:schemeClr val="accent6">
                    <a:lumMod val="75000"/>
                  </a:schemeClr>
                </a:solidFill>
              </a:rPr>
              <a:t>Коврограф</a:t>
            </a: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800" i="1" dirty="0" err="1" smtClean="0">
                <a:solidFill>
                  <a:schemeClr val="accent6">
                    <a:lumMod val="75000"/>
                  </a:schemeClr>
                </a:solidFill>
              </a:rPr>
              <a:t>Воскобовича</a:t>
            </a:r>
            <a:endParaRPr lang="ru-RU" sz="2800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Материалы для детского творчества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проектор</a:t>
            </a:r>
            <a:endParaRPr lang="ru-RU" sz="40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38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01" y="0"/>
            <a:ext cx="5041899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4400" y="0"/>
            <a:ext cx="5384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67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485" y="0"/>
            <a:ext cx="508482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51600" y="1270000"/>
            <a:ext cx="487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Уголок ИЗО и детского творчества</a:t>
            </a:r>
            <a:endParaRPr lang="ru-RU" sz="40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195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343" y="88900"/>
            <a:ext cx="5839097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76011" y="736600"/>
            <a:ext cx="4522289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Игровая зона для девочек </a:t>
            </a:r>
            <a:endParaRPr lang="ru-RU" sz="4000" i="1" dirty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дом, семья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Мебель для дома, кафе и др.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Игра «Больница»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Настольные игры, </a:t>
            </a:r>
            <a:r>
              <a:rPr lang="ru-RU" sz="2800" i="1" dirty="0" err="1" smtClean="0">
                <a:solidFill>
                  <a:schemeClr val="accent6">
                    <a:lumMod val="75000"/>
                  </a:schemeClr>
                </a:solidFill>
              </a:rPr>
              <a:t>пазлы</a:t>
            </a: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 для девочек</a:t>
            </a:r>
            <a:endParaRPr lang="ru-RU" sz="28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98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601" y="0"/>
            <a:ext cx="618731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64600" y="762000"/>
            <a:ext cx="28829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Игровая </a:t>
            </a:r>
          </a:p>
          <a:p>
            <a:r>
              <a:rPr lang="ru-RU" sz="4000" i="1" dirty="0">
                <a:solidFill>
                  <a:schemeClr val="accent6">
                    <a:lumMod val="75000"/>
                  </a:schemeClr>
                </a:solidFill>
              </a:rPr>
              <a:t>з</a:t>
            </a:r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она  для девоч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ек</a:t>
            </a:r>
          </a:p>
          <a:p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 «Кухня»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01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1" y="0"/>
            <a:ext cx="5651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02500" y="1674674"/>
            <a:ext cx="44704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Игровая зона </a:t>
            </a:r>
          </a:p>
          <a:p>
            <a:r>
              <a:rPr lang="ru-RU" sz="4000" i="1" dirty="0">
                <a:solidFill>
                  <a:schemeClr val="accent6">
                    <a:lumMod val="75000"/>
                  </a:schemeClr>
                </a:solidFill>
              </a:rPr>
              <a:t>д</a:t>
            </a:r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ля девочек</a:t>
            </a:r>
          </a:p>
          <a:p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«Парикмахерская»</a:t>
            </a:r>
            <a:endParaRPr lang="ru-RU" sz="40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96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901" y="0"/>
            <a:ext cx="5905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94600" y="622300"/>
            <a:ext cx="4647619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Игровая зона </a:t>
            </a:r>
          </a:p>
          <a:p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для мальчиков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Уголок конструирования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Животный мир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Физкультурный уголок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Настольные игры,</a:t>
            </a:r>
          </a:p>
          <a:p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       </a:t>
            </a:r>
            <a:r>
              <a:rPr lang="ru-RU" sz="2800" i="1" dirty="0" err="1" smtClean="0">
                <a:solidFill>
                  <a:schemeClr val="accent6">
                    <a:lumMod val="75000"/>
                  </a:schemeClr>
                </a:solidFill>
              </a:rPr>
              <a:t>пазлы</a:t>
            </a: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 для мальчиков</a:t>
            </a:r>
            <a:endParaRPr lang="ru-RU" sz="28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08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100" y="0"/>
            <a:ext cx="451091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02400" y="1612900"/>
            <a:ext cx="49149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Физкультурный уголок</a:t>
            </a:r>
            <a:endParaRPr lang="ru-RU" sz="40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720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700" y="0"/>
            <a:ext cx="49910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92900" y="749300"/>
            <a:ext cx="342151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Уголок </a:t>
            </a:r>
          </a:p>
          <a:p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автосервиса</a:t>
            </a:r>
          </a:p>
          <a:p>
            <a:r>
              <a:rPr lang="ru-RU" sz="4000" i="1" dirty="0">
                <a:solidFill>
                  <a:schemeClr val="accent6">
                    <a:lumMod val="75000"/>
                  </a:schemeClr>
                </a:solidFill>
              </a:rPr>
              <a:t>д</a:t>
            </a:r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ля мальчиков</a:t>
            </a:r>
            <a:endParaRPr lang="ru-RU" sz="40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49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285" y="0"/>
            <a:ext cx="508482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96100" y="1066800"/>
            <a:ext cx="408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Автосервис для мальчиков </a:t>
            </a:r>
            <a:endParaRPr lang="ru-RU" sz="40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982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94800" y="1282700"/>
            <a:ext cx="21532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Уголок</a:t>
            </a:r>
          </a:p>
          <a:p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природы</a:t>
            </a:r>
            <a:endParaRPr lang="ru-RU" sz="40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4285" y="0"/>
            <a:ext cx="50848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11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113</Words>
  <Application>Microsoft Office PowerPoint</Application>
  <PresentationFormat>Широкоэкранный</PresentationFormat>
  <Paragraphs>39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Тема Office</vt:lpstr>
      <vt:lpstr>Развивающая  предметно-пространственная  среда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Развивающая  предметно-пространственная  среда</dc:title>
  <dc:creator>Admin</dc:creator>
  <cp:lastModifiedBy>Admin</cp:lastModifiedBy>
  <cp:revision>11</cp:revision>
  <dcterms:created xsi:type="dcterms:W3CDTF">2020-05-25T12:27:24Z</dcterms:created>
  <dcterms:modified xsi:type="dcterms:W3CDTF">2020-07-04T07:55:27Z</dcterms:modified>
</cp:coreProperties>
</file>