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BAF8BD"/>
    <a:srgbClr val="B8FA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70" y="-90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6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7774" y="764704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145" y="3861048"/>
            <a:ext cx="2232248" cy="26261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053102"/>
            <a:ext cx="1790572" cy="1804897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420472" y="4982770"/>
            <a:ext cx="1503437" cy="151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419" y="4077072"/>
            <a:ext cx="3888431" cy="306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39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39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6929" y="5430739"/>
            <a:ext cx="1214437" cy="14287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85737"/>
            <a:ext cx="1691953" cy="1703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06247" y="4622642"/>
            <a:ext cx="3174603" cy="25015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87897" y="0"/>
            <a:ext cx="9217024" cy="6949636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11880850" cy="694963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мка 9"/>
          <p:cNvSpPr/>
          <p:nvPr userDrawn="1"/>
        </p:nvSpPr>
        <p:spPr>
          <a:xfrm>
            <a:off x="0" y="0"/>
            <a:ext cx="11880850" cy="6949636"/>
          </a:xfrm>
          <a:prstGeom prst="frame">
            <a:avLst>
              <a:gd name="adj1" fmla="val 6308"/>
            </a:avLst>
          </a:prstGeom>
          <a:solidFill>
            <a:srgbClr val="BAF8BD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95374" y="6578047"/>
            <a:ext cx="4016859" cy="44988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844228" y="4568103"/>
            <a:ext cx="40179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5390" y="-22225"/>
            <a:ext cx="40179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427" y="0"/>
            <a:ext cx="40179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832" y="0"/>
            <a:ext cx="40179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0831"/>
          <a:stretch/>
        </p:blipFill>
        <p:spPr bwMode="auto">
          <a:xfrm flipV="1">
            <a:off x="8255549" y="6577085"/>
            <a:ext cx="40179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237586" y="6577085"/>
            <a:ext cx="40179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 flipH="1">
            <a:off x="-1111545" y="1322656"/>
            <a:ext cx="2472929" cy="450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308"/>
          <a:stretch/>
        </p:blipFill>
        <p:spPr bwMode="auto">
          <a:xfrm rot="5400000" flipH="1">
            <a:off x="10593436" y="5144395"/>
            <a:ext cx="2008982" cy="67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9736930" y="2261098"/>
            <a:ext cx="40179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390179" y="428625"/>
            <a:ext cx="11130307" cy="6059094"/>
          </a:xfrm>
          <a:prstGeom prst="frame">
            <a:avLst>
              <a:gd name="adj1" fmla="val 867"/>
            </a:avLst>
          </a:prstGeom>
          <a:solidFill>
            <a:srgbClr val="FFFF00"/>
          </a:solidFill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00/200418627.58/0_117815_54407eab_M.png" TargetMode="External"/><Relationship Id="rId7" Type="http://schemas.openxmlformats.org/officeDocument/2006/relationships/hyperlink" Target="https://img-fotki.yandex.ru/get/53301/200418627.163/0_17092d_82751d19_M.png" TargetMode="External"/><Relationship Id="rId2" Type="http://schemas.openxmlformats.org/officeDocument/2006/relationships/hyperlink" Target="http://kira-scrap.ru/KATALOG/OFORMLENIE/7/0_81212_1d50d714_L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ira-scrap.ru/KATALOG/ZVETY/13/99561efd.png" TargetMode="External"/><Relationship Id="rId5" Type="http://schemas.openxmlformats.org/officeDocument/2006/relationships/hyperlink" Target="https://img-fotki.yandex.ru/get/17870/200418627.7e/0_1203f2_34e17e8f_L.png" TargetMode="External"/><Relationship Id="rId4" Type="http://schemas.openxmlformats.org/officeDocument/2006/relationships/hyperlink" Target="https://img-fotki.yandex.ru/get/6605/16969765.37/0_68704_e719fd56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36724" y="1210270"/>
            <a:ext cx="88074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Шаблон презентации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«Аромат лета – подсолнухи»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334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60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13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5311" y="836712"/>
            <a:ext cx="6499985" cy="24314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сточники</a:t>
            </a:r>
          </a:p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http://</a:t>
            </a:r>
            <a:r>
              <a:rPr lang="en-US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kira-scrap.ru/KATALOG/OFORMLENIE/7/0_81212_1d50d714_L.png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https://</a:t>
            </a:r>
            <a:r>
              <a:rPr lang="en-US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img-fotki.yandex.ru/get/15500/200418627.58/0_117815_54407eab_M.png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/>
              </a:rPr>
              <a:t>https://</a:t>
            </a:r>
            <a:r>
              <a:rPr lang="en-US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/>
              </a:rPr>
              <a:t>img-fotki.yandex.ru/get/6605/16969765.37/0_68704_e719fd56_L.png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/>
              </a:rPr>
              <a:t>https://</a:t>
            </a:r>
            <a:r>
              <a:rPr lang="en-US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/>
              </a:rPr>
              <a:t>img-fotki.yandex.ru/get/17870/200418627.7e/0_1203f2_34e17e8f_L.png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/>
              </a:rPr>
              <a:t>http://</a:t>
            </a:r>
            <a:r>
              <a:rPr lang="en-US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/>
              </a:rPr>
              <a:t>kira-scrap.ru/KATALOG/ZVETY/13/99561efd.png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https://</a:t>
            </a:r>
            <a:r>
              <a:rPr lang="en-US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img-fotki.yandex.ru/get/53301/200418627.163/0_17092d_82751d19_M.png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4330" y="2996952"/>
            <a:ext cx="5940425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Составитель:</a:t>
            </a:r>
          </a:p>
          <a:p>
            <a:pPr lvl="0" algn="ctr"/>
            <a:r>
              <a:rPr lang="ru-RU" sz="20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Слиткова</a:t>
            </a:r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 Галина Анатольевна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МАОУ СОШ №35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города Томска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20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Сайт:https</a:t>
            </a:r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://nsportal.ru/</a:t>
            </a:r>
            <a:r>
              <a:rPr lang="ru-RU" sz="20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slitkova-galina-anatolevna</a:t>
            </a:r>
            <a:endParaRPr lang="ru-RU" sz="2000" b="1" dirty="0">
              <a:solidFill>
                <a:srgbClr val="F79646">
                  <a:lumMod val="75000"/>
                </a:srgb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36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70</Words>
  <Application>Microsoft Office PowerPoint</Application>
  <PresentationFormat>Произвольный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5</cp:revision>
  <dcterms:created xsi:type="dcterms:W3CDTF">2020-06-27T09:17:53Z</dcterms:created>
  <dcterms:modified xsi:type="dcterms:W3CDTF">2020-07-02T12:58:48Z</dcterms:modified>
</cp:coreProperties>
</file>