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3" r:id="rId5"/>
    <p:sldId id="264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5DA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3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indent="35877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431800" y="2528888"/>
            <a:ext cx="7993063" cy="1223962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 Unicode MS" pitchFamily="34" charset="-128"/>
              </a:rPr>
              <a:t>Восемнадцатое февраля</a:t>
            </a:r>
            <a:b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 Unicode MS" pitchFamily="34" charset="-128"/>
              </a:rPr>
            </a:b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 Unicode MS" pitchFamily="34" charset="-128"/>
              </a:rPr>
              <a:t>Подготовка к сочинению по картине А.И.Куинджи</a:t>
            </a:r>
            <a:b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 Unicode MS" pitchFamily="34" charset="-128"/>
              </a:rPr>
            </a:br>
            <a:endParaRPr lang="ru-RU" sz="3600" dirty="0" smtClean="0">
              <a:solidFill>
                <a:schemeClr val="tx1"/>
              </a:solidFill>
              <a:latin typeface="Calibri" pitchFamily="34" charset="0"/>
              <a:cs typeface="Arial Unicode MS" pitchFamily="34" charset="-128"/>
            </a:endParaRPr>
          </a:p>
        </p:txBody>
      </p:sp>
      <p:sp>
        <p:nvSpPr>
          <p:cNvPr id="307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6525" y="3716338"/>
            <a:ext cx="6400800" cy="68421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cs typeface="Arial" charset="0"/>
              </a:rPr>
              <a:t>«Берёзовая роща»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84325" y="476250"/>
            <a:ext cx="5688013" cy="2124075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/>
            </a:r>
            <a:b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</a:br>
            <a: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</a:t>
            </a:r>
            <a:r>
              <a:rPr lang="ru-RU" sz="480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А.И.Куинджи</a:t>
            </a:r>
            <a:br>
              <a:rPr lang="ru-RU" sz="480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</a:br>
            <a:r>
              <a:rPr lang="ru-RU" sz="320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1842-1910)</a:t>
            </a:r>
            <a:b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</a:br>
            <a: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/>
            </a:r>
            <a:br>
              <a:rPr lang="ru-RU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</a:br>
            <a:endParaRPr lang="ru-RU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4099" name="Рисунок 3" descr="куиндж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952625"/>
            <a:ext cx="3889375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584325" y="296863"/>
            <a:ext cx="7559675" cy="900112"/>
          </a:xfrm>
        </p:spPr>
        <p:txBody>
          <a:bodyPr/>
          <a:lstStyle/>
          <a:p>
            <a:r>
              <a:rPr lang="ru-RU" smtClean="0">
                <a:cs typeface="Arial" charset="0"/>
              </a:rPr>
              <a:t>Ваш список</a:t>
            </a:r>
          </a:p>
        </p:txBody>
      </p:sp>
      <p:sp>
        <p:nvSpPr>
          <p:cNvPr id="5123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719138" y="1593850"/>
            <a:ext cx="7669212" cy="4859338"/>
          </a:xfrm>
        </p:spPr>
        <p:txBody>
          <a:bodyPr/>
          <a:lstStyle/>
          <a:p>
            <a:endParaRPr lang="ru-RU" smtClean="0">
              <a:cs typeface="Arial" charset="0"/>
            </a:endParaRPr>
          </a:p>
        </p:txBody>
      </p:sp>
      <p:pic>
        <p:nvPicPr>
          <p:cNvPr id="5124" name="Рисунок 3" descr="распутиц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1296988" y="296863"/>
            <a:ext cx="7559675" cy="900112"/>
          </a:xfrm>
        </p:spPr>
        <p:txBody>
          <a:bodyPr/>
          <a:lstStyle/>
          <a:p>
            <a:r>
              <a:rPr lang="ru-RU" smtClean="0">
                <a:cs typeface="Arial" charset="0"/>
              </a:rPr>
              <a:t>Ваш заголовок</a:t>
            </a:r>
          </a:p>
        </p:txBody>
      </p:sp>
      <p:sp>
        <p:nvSpPr>
          <p:cNvPr id="6147" name="Текст 4"/>
          <p:cNvSpPr>
            <a:spLocks noGrp="1"/>
          </p:cNvSpPr>
          <p:nvPr>
            <p:ph type="body" sz="quarter" idx="10"/>
          </p:nvPr>
        </p:nvSpPr>
        <p:spPr>
          <a:xfrm>
            <a:off x="827088" y="1593850"/>
            <a:ext cx="8029575" cy="4859338"/>
          </a:xfrm>
        </p:spPr>
        <p:txBody>
          <a:bodyPr/>
          <a:lstStyle/>
          <a:p>
            <a:pPr eaLnBrk="1" hangingPunct="1"/>
            <a:endParaRPr lang="ru-RU" smtClean="0">
              <a:cs typeface="Arial" charset="0"/>
            </a:endParaRPr>
          </a:p>
        </p:txBody>
      </p:sp>
      <p:pic>
        <p:nvPicPr>
          <p:cNvPr id="6148" name="Рисунок 4" descr="деревн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395288" y="1593850"/>
            <a:ext cx="8029575" cy="4859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>
              <a:defRPr/>
            </a:pPr>
            <a:endParaRPr lang="ru-RU" dirty="0" smtClean="0">
              <a:cs typeface="Arial" charset="0"/>
            </a:endParaRPr>
          </a:p>
          <a:p>
            <a:pPr marL="107950">
              <a:defRPr/>
            </a:pPr>
            <a:endParaRPr lang="ru-RU" dirty="0" smtClean="0">
              <a:cs typeface="Arial" charset="0"/>
            </a:endParaRPr>
          </a:p>
          <a:p>
            <a:pPr marL="107950">
              <a:defRPr/>
            </a:pPr>
            <a:endParaRPr lang="ru-RU" dirty="0" smtClean="0">
              <a:cs typeface="Arial" charset="0"/>
            </a:endParaRPr>
          </a:p>
        </p:txBody>
      </p:sp>
      <p:pic>
        <p:nvPicPr>
          <p:cNvPr id="2" name="Рисунок 3" descr="степь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Валаа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Днеп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1" cy="8418440"/>
        </p:xfrm>
        <a:graphic>
          <a:graphicData uri="http://schemas.openxmlformats.org/drawingml/2006/table">
            <a:tbl>
              <a:tblPr/>
              <a:tblGrid>
                <a:gridCol w="1527058"/>
                <a:gridCol w="1817054"/>
                <a:gridCol w="2086860"/>
                <a:gridCol w="2173123"/>
                <a:gridCol w="1539906"/>
              </a:tblGrid>
              <a:tr h="6813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Calibri"/>
                          <a:cs typeface="Times New Roman"/>
                        </a:rPr>
                        <a:t>  С</a:t>
                      </a: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вет </a:t>
                      </a:r>
                      <a:r>
                        <a:rPr lang="ru-RU" sz="40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Трава 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Берёзы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Поляна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Небо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пит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льный, яркий, з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тист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лучистый, шумит, клон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тся, к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чается, дрем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ет, струи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ся, льётся, 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бе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тежн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хмур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х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лодное, рад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ный, густая, ар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матная, изумрудная, бедная, унылая, бе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обл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чн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мирное, чистое, тихое, сп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койное, летн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тума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ое, сухая, сочная, душистая, бел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ствольная, кудрявая, нарядная, стройная, тонкая, ш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рокая, осв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щё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ая, уютная, трав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нистая, 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громная, 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ткрытая.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104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Восемнадцатое февраля Подготовка к сочинению по картине А.И.Куинджи </vt:lpstr>
      <vt:lpstr>   А.И.Куинджи (1842-1910)  </vt:lpstr>
      <vt:lpstr>Ваш список</vt:lpstr>
      <vt:lpstr>Ваш заголовок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52</cp:revision>
  <dcterms:created xsi:type="dcterms:W3CDTF">2011-07-06T07:21:00Z</dcterms:created>
  <dcterms:modified xsi:type="dcterms:W3CDTF">2017-02-16T10:07:12Z</dcterms:modified>
</cp:coreProperties>
</file>