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5" r:id="rId3"/>
    <p:sldId id="259" r:id="rId4"/>
    <p:sldId id="261" r:id="rId5"/>
    <p:sldId id="262" r:id="rId6"/>
    <p:sldId id="263" r:id="rId7"/>
    <p:sldId id="274" r:id="rId8"/>
  </p:sldIdLst>
  <p:sldSz cx="12192000" cy="6858000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62A4D-B03B-4E1A-83C7-68E79A911D03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526C-FCFE-4D50-8BAA-2EDC7707A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132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62A4D-B03B-4E1A-83C7-68E79A911D03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526C-FCFE-4D50-8BAA-2EDC7707A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401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62A4D-B03B-4E1A-83C7-68E79A911D03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526C-FCFE-4D50-8BAA-2EDC7707A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533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62A4D-B03B-4E1A-83C7-68E79A911D03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526C-FCFE-4D50-8BAA-2EDC7707A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85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62A4D-B03B-4E1A-83C7-68E79A911D03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526C-FCFE-4D50-8BAA-2EDC7707A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848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62A4D-B03B-4E1A-83C7-68E79A911D03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526C-FCFE-4D50-8BAA-2EDC7707A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034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62A4D-B03B-4E1A-83C7-68E79A911D03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526C-FCFE-4D50-8BAA-2EDC7707A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1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62A4D-B03B-4E1A-83C7-68E79A911D03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526C-FCFE-4D50-8BAA-2EDC7707A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360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62A4D-B03B-4E1A-83C7-68E79A911D03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526C-FCFE-4D50-8BAA-2EDC7707A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766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62A4D-B03B-4E1A-83C7-68E79A911D03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526C-FCFE-4D50-8BAA-2EDC7707A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309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62A4D-B03B-4E1A-83C7-68E79A911D03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B526C-FCFE-4D50-8BAA-2EDC7707A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89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62A4D-B03B-4E1A-83C7-68E79A911D03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B526C-FCFE-4D50-8BAA-2EDC7707A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667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ytimg.com/vi/jaWXgNrWTso/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3" r="5286"/>
          <a:stretch/>
        </p:blipFill>
        <p:spPr bwMode="auto">
          <a:xfrm>
            <a:off x="957780" y="-1"/>
            <a:ext cx="10140475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cdn2.iconfinder.com/data/icons/school-cartoon/512/a1965-51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78" r="13789"/>
          <a:stretch/>
        </p:blipFill>
        <p:spPr bwMode="auto">
          <a:xfrm>
            <a:off x="6969384" y="1831781"/>
            <a:ext cx="1959429" cy="280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rpelm.com/images/couch-clipart-single-person-1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1822">
            <a:off x="7886387" y="3458499"/>
            <a:ext cx="3050932" cy="2222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s://cdn2.iconfinder.com/data/icons/school-cartoon/512/a1965-51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78" r="13789"/>
          <a:stretch/>
        </p:blipFill>
        <p:spPr bwMode="auto">
          <a:xfrm>
            <a:off x="3298820" y="1866147"/>
            <a:ext cx="1959429" cy="280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banner2.kisspng.com/20180429/txq/kisspng-table-computer-clip-art-5ae67a76257381.431660051525054070153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125" l="7556" r="94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192" y="3760959"/>
            <a:ext cx="3119931" cy="2142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openclipart.org/image/800px/svg_to_png/287114/150582017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772" y="3760959"/>
            <a:ext cx="1795509" cy="214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755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ytimg.com/vi/jaWXgNrWTso/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3" r="5286"/>
          <a:stretch/>
        </p:blipFill>
        <p:spPr bwMode="auto">
          <a:xfrm>
            <a:off x="957780" y="-1"/>
            <a:ext cx="10140475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cdn2.iconfinder.com/data/icons/school-cartoon/512/a1965-51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78" r="13789"/>
          <a:stretch/>
        </p:blipFill>
        <p:spPr bwMode="auto">
          <a:xfrm>
            <a:off x="6995510" y="1831781"/>
            <a:ext cx="1959429" cy="280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rpelm.com/images/couch-clipart-single-person-1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1822">
            <a:off x="7886387" y="3458499"/>
            <a:ext cx="3050932" cy="2222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banner2.kisspng.com/20180429/txq/kisspng-table-computer-clip-art-5ae67a76257381.431660051525054070153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125" l="7556" r="94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192" y="3760959"/>
            <a:ext cx="3119931" cy="2142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openclipart.org/image/800px/svg_to_png/287114/150582017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213" y="3740708"/>
            <a:ext cx="1795509" cy="214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40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jaWXgNrWTso/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3" r="5286"/>
          <a:stretch/>
        </p:blipFill>
        <p:spPr bwMode="auto">
          <a:xfrm>
            <a:off x="860364" y="18000"/>
            <a:ext cx="1025813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8" descr="https://cdn2.iconfinder.com/data/icons/school-cartoon/512/a1965-51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78" r="13789"/>
          <a:stretch/>
        </p:blipFill>
        <p:spPr bwMode="auto">
          <a:xfrm>
            <a:off x="7372307" y="1802068"/>
            <a:ext cx="1959429" cy="280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s://banner2.kisspng.com/20180429/txq/kisspng-table-computer-clip-art-5ae67a76257381.431660051525054070153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125" l="7556" r="94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39340" y="3942085"/>
            <a:ext cx="2774225" cy="2142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s://rpelm.com/images/couch-clipart-single-person-18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56961" flipH="1">
            <a:off x="1328638" y="3451012"/>
            <a:ext cx="3301666" cy="251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s://openclipart.org/image/800px/svg_to_png/287114/150582017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655" y="3815848"/>
            <a:ext cx="1699307" cy="202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95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ytimg.com/vi/jaWXgNrWTso/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3" r="5286"/>
          <a:stretch/>
        </p:blipFill>
        <p:spPr bwMode="auto">
          <a:xfrm>
            <a:off x="957780" y="-1"/>
            <a:ext cx="10140475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cdn2.iconfinder.com/data/icons/school-cartoon/512/a1965-51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78" r="13789"/>
          <a:stretch/>
        </p:blipFill>
        <p:spPr bwMode="auto">
          <a:xfrm>
            <a:off x="6995510" y="1831781"/>
            <a:ext cx="1959429" cy="280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rpelm.com/images/couch-clipart-single-person-1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1822">
            <a:off x="7886387" y="3458499"/>
            <a:ext cx="3050932" cy="2222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banner2.kisspng.com/20180429/txq/kisspng-table-computer-clip-art-5ae67a76257381.431660051525054070153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125" l="7556" r="94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192" y="3760959"/>
            <a:ext cx="3119931" cy="2142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openclipart.org/image/800px/svg_to_png/287114/150582017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213" y="3740708"/>
            <a:ext cx="1795509" cy="214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91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ytimg.com/vi/jaWXgNrWTso/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3" r="5286"/>
          <a:stretch/>
        </p:blipFill>
        <p:spPr bwMode="auto">
          <a:xfrm>
            <a:off x="957780" y="-1"/>
            <a:ext cx="10140475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cdn2.iconfinder.com/data/icons/school-cartoon/512/a1965-51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78" r="13789"/>
          <a:stretch/>
        </p:blipFill>
        <p:spPr bwMode="auto">
          <a:xfrm>
            <a:off x="6995510" y="1831781"/>
            <a:ext cx="1959429" cy="280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rpelm.com/images/couch-clipart-single-person-1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1822">
            <a:off x="7886387" y="3458499"/>
            <a:ext cx="3050932" cy="2222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banner2.kisspng.com/20180429/txq/kisspng-table-computer-clip-art-5ae67a76257381.431660051525054070153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125" l="7556" r="94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192" y="3760959"/>
            <a:ext cx="3119931" cy="2142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openclipart.org/image/800px/svg_to_png/287114/150582017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213" y="3740708"/>
            <a:ext cx="1795509" cy="214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847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ytimg.com/vi/jaWXgNrWTso/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3" r="5286"/>
          <a:stretch/>
        </p:blipFill>
        <p:spPr bwMode="auto">
          <a:xfrm>
            <a:off x="913647" y="0"/>
            <a:ext cx="10140475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cdn2.iconfinder.com/data/icons/school-cartoon/512/a1965-51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78" r="13789"/>
          <a:stretch/>
        </p:blipFill>
        <p:spPr bwMode="auto">
          <a:xfrm>
            <a:off x="7116543" y="1831781"/>
            <a:ext cx="1959429" cy="280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rpelm.com/images/couch-clipart-single-person-1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1822">
            <a:off x="7867323" y="3647571"/>
            <a:ext cx="3050932" cy="2222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banner2.kisspng.com/20180429/txq/kisspng-table-computer-clip-art-5ae67a76257381.431660051525054070153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125" l="7556" r="94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381" y="3937621"/>
            <a:ext cx="3119931" cy="2142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openclipart.org/image/800px/svg_to_png/287114/150582017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711" y="3948448"/>
            <a:ext cx="1795509" cy="214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png.pngtree.com/element_origin_min_pic/16/06/26/18576fb34e76e23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213" y="1696820"/>
            <a:ext cx="1424450" cy="1089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451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ytimg.com/vi/jaWXgNrWTso/maxresdefault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3" r="5286"/>
          <a:stretch/>
        </p:blipFill>
        <p:spPr bwMode="auto">
          <a:xfrm>
            <a:off x="996689" y="0"/>
            <a:ext cx="101671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cdn2.iconfinder.com/data/icons/school-cartoon/512/a1965-51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78" r="13789"/>
          <a:stretch/>
        </p:blipFill>
        <p:spPr bwMode="auto">
          <a:xfrm>
            <a:off x="7116543" y="1831781"/>
            <a:ext cx="1959429" cy="280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rpelm.com/images/couch-clipart-single-person-1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1822">
            <a:off x="7959873" y="3458499"/>
            <a:ext cx="3050932" cy="2222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-lion.ru/components/com_virtuemart/shop_image/product/b0efaf68_13b9_11e7_9356_9ad3661bf57c_28acfbb9_84ff_11e8_80c4_de8e6268f2cc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6427" flipH="1">
            <a:off x="1382365" y="3783030"/>
            <a:ext cx="3051424" cy="2097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crossroad.com/img/items/10/33/91/default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57" y="4641663"/>
            <a:ext cx="1053780" cy="162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7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2249</TotalTime>
  <Words>0</Words>
  <Application>Microsoft Office PowerPoint</Application>
  <PresentationFormat>Широкоэкранный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Olya</dc:creator>
  <cp:lastModifiedBy>Olya</cp:lastModifiedBy>
  <cp:revision>31</cp:revision>
  <cp:lastPrinted>2018-11-15T20:18:19Z</cp:lastPrinted>
  <dcterms:created xsi:type="dcterms:W3CDTF">2018-11-13T16:10:43Z</dcterms:created>
  <dcterms:modified xsi:type="dcterms:W3CDTF">2018-11-15T20:20:45Z</dcterms:modified>
</cp:coreProperties>
</file>