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6099-79F8-4412-8A3B-B03B627B0B3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F112D71-9365-464D-9B83-E146BBC79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701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6099-79F8-4412-8A3B-B03B627B0B3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F112D71-9365-464D-9B83-E146BBC79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876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6099-79F8-4412-8A3B-B03B627B0B3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F112D71-9365-464D-9B83-E146BBC7935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42015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6099-79F8-4412-8A3B-B03B627B0B3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F112D71-9365-464D-9B83-E146BBC79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528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6099-79F8-4412-8A3B-B03B627B0B3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F112D71-9365-464D-9B83-E146BBC7935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60533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6099-79F8-4412-8A3B-B03B627B0B3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F112D71-9365-464D-9B83-E146BBC79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83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6099-79F8-4412-8A3B-B03B627B0B3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12D71-9365-464D-9B83-E146BBC79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2239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6099-79F8-4412-8A3B-B03B627B0B3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12D71-9365-464D-9B83-E146BBC79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51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6099-79F8-4412-8A3B-B03B627B0B3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12D71-9365-464D-9B83-E146BBC79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443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6099-79F8-4412-8A3B-B03B627B0B3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F112D71-9365-464D-9B83-E146BBC79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201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6099-79F8-4412-8A3B-B03B627B0B3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F112D71-9365-464D-9B83-E146BBC79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127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6099-79F8-4412-8A3B-B03B627B0B3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F112D71-9365-464D-9B83-E146BBC79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482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6099-79F8-4412-8A3B-B03B627B0B3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12D71-9365-464D-9B83-E146BBC79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409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6099-79F8-4412-8A3B-B03B627B0B3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12D71-9365-464D-9B83-E146BBC79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755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6099-79F8-4412-8A3B-B03B627B0B3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12D71-9365-464D-9B83-E146BBC79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036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6099-79F8-4412-8A3B-B03B627B0B3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F112D71-9365-464D-9B83-E146BBC79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86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96099-79F8-4412-8A3B-B03B627B0B39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F112D71-9365-464D-9B83-E146BBC79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38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k.wikipedia.org/wiki/%D0%93%D0%B0%D0%B3%D0%B0%D1%80%D1%96%D0%BD_%D0%AE%D1%80%D1%96%D0%B9_%D0%9E%D0%BB%D0%B5%D0%BA%D1%81%D1%96%D0%B9%D0%BE%D0%B2%D0%B8%D1%87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de/sonne-planet-planet-unul-sternen-1421416/" TargetMode="External"/><Relationship Id="rId7" Type="http://schemas.openxmlformats.org/officeDocument/2006/relationships/hyperlink" Target="https://fr.wikipedia.org/wiki/Lunokhod_1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hyperlink" Target="https://ru.wikipedia.org/wiki/%D0%A4%D0%B0%D1%83-2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Relationship Id="rId9" Type="http://schemas.openxmlformats.org/officeDocument/2006/relationships/image" Target="../media/image20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35398E-22D0-481F-A0C2-7E6F00C98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46881"/>
          </a:xfrm>
        </p:spPr>
        <p:txBody>
          <a:bodyPr/>
          <a:lstStyle/>
          <a:p>
            <a:r>
              <a:rPr lang="ru-RU" dirty="0"/>
              <a:t>Рекомендации: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6E8A46-06AF-4985-B922-1E5B1BAD57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0673" y="1285459"/>
            <a:ext cx="8915400" cy="5387009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 Уважаемые Родители, данные рекомендации подготовлены в помощь вам. Для более простой и оперативной работы с материалом представленным ниже. 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u="sng" dirty="0"/>
              <a:t>Сегодня Вам понадобятся: конструктор, печатные лабиринты (слайд 7)</a:t>
            </a:r>
          </a:p>
          <a:p>
            <a:pPr>
              <a:buAutoNum type="arabicPeriod"/>
            </a:pPr>
            <a:r>
              <a:rPr lang="ru-RU" b="1" dirty="0"/>
              <a:t>Использование материала рекомендуется в первой половине дня. (9.00)</a:t>
            </a:r>
          </a:p>
          <a:p>
            <a:pPr>
              <a:buAutoNum type="arabicPeriod"/>
            </a:pPr>
            <a:r>
              <a:rPr lang="ru-RU" b="1" dirty="0"/>
              <a:t>Убедитесь, что ребенок сыт. В хорошем настроении. Спросите что он знает о космосе? </a:t>
            </a:r>
          </a:p>
          <a:p>
            <a:pPr>
              <a:buAutoNum type="arabicPeriod"/>
            </a:pPr>
            <a:r>
              <a:rPr lang="ru-RU" b="1" dirty="0"/>
              <a:t>Убедитесь, что не хочет в туалет.</a:t>
            </a:r>
          </a:p>
          <a:p>
            <a:pPr>
              <a:buAutoNum type="arabicPeriod"/>
            </a:pPr>
            <a:r>
              <a:rPr lang="ru-RU" b="1" dirty="0"/>
              <a:t>Следуйте рекомендациям на каждом слайде.</a:t>
            </a:r>
          </a:p>
          <a:p>
            <a:pPr>
              <a:buAutoNum type="arabicPeriod"/>
            </a:pPr>
            <a:r>
              <a:rPr lang="ru-RU" b="1" dirty="0"/>
              <a:t>В конце отрефлексируйте, что узнал нового, что показалось интересным?</a:t>
            </a:r>
          </a:p>
          <a:p>
            <a:pPr>
              <a:buAutoNum type="arabicPeriod"/>
            </a:pPr>
            <a:r>
              <a:rPr lang="ru-RU" b="1" dirty="0"/>
              <a:t>В течении недели посмотрите следующие мультфильмы, обсудите.</a:t>
            </a:r>
          </a:p>
          <a:p>
            <a:r>
              <a:rPr lang="ru-RU" b="1" dirty="0"/>
              <a:t>«Главный звездный», 1966 год;</a:t>
            </a:r>
          </a:p>
          <a:p>
            <a:r>
              <a:rPr lang="ru-RU" b="1" dirty="0"/>
              <a:t>«Тайна третьей планеты», 1981 год.</a:t>
            </a:r>
          </a:p>
          <a:p>
            <a:pPr marL="0" indent="0">
              <a:buNone/>
            </a:pPr>
            <a:r>
              <a:rPr lang="ru-RU" b="1" dirty="0"/>
              <a:t>Если возникли вопросы обязательно спрашивайте, уточняйте.</a:t>
            </a:r>
          </a:p>
          <a:p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0718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569EF59-A0F2-48FA-86AE-69194B9194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4560" y="337626"/>
            <a:ext cx="8860294" cy="6231986"/>
          </a:xfrm>
        </p:spPr>
        <p:txBody>
          <a:bodyPr>
            <a:normAutofit/>
          </a:bodyPr>
          <a:lstStyle/>
          <a:p>
            <a:pPr marL="0" indent="0" algn="ctr">
              <a:spcAft>
                <a:spcPts val="750"/>
              </a:spcAft>
              <a:buNone/>
            </a:pPr>
            <a:r>
              <a:rPr lang="ru-RU" sz="24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элементарных математических представлений</a:t>
            </a:r>
          </a:p>
          <a:p>
            <a:pPr marL="0" indent="0">
              <a:spcAft>
                <a:spcPts val="750"/>
              </a:spcAft>
              <a:buNone/>
            </a:pPr>
            <a:r>
              <a:rPr lang="ru-RU" sz="24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«Космос»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24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познакомить детей с историей возникновения праздника День космонавтики.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24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Закрепить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знания о геометрических фигурах.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пространственное воображение, мелкую и общую моторику.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любознательность.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24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Словарь: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космос, планеты, космический корабль, Юрий Гагарин, Белка и Стрелка.</a:t>
            </a:r>
          </a:p>
          <a:p>
            <a:pPr marL="0" indent="0">
              <a:spcAft>
                <a:spcPts val="750"/>
              </a:spcAft>
              <a:buNone/>
            </a:pP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8754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 descr="На ней вы можете увидеть первых собак. Которые полетели в космос и вернулись обратно. Их зовут Белка и Стрелка. И только после того, как еще другие собаки успешно слетали в космос, туда отправился первый человек.&#10;">
            <a:extLst>
              <a:ext uri="{FF2B5EF4-FFF2-40B4-BE49-F238E27FC236}">
                <a16:creationId xmlns:a16="http://schemas.microsoft.com/office/drawing/2014/main" id="{8B756105-F585-46D3-820F-B6319B401A8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140679"/>
            <a:ext cx="5931877" cy="1681324"/>
          </a:xfrm>
        </p:spPr>
        <p:txBody>
          <a:bodyPr>
            <a:normAutofit fontScale="77500" lnSpcReduction="20000"/>
          </a:bodyPr>
          <a:lstStyle/>
          <a:p>
            <a:pPr marL="0" indent="0">
              <a:spcAft>
                <a:spcPts val="750"/>
              </a:spcAft>
              <a:buNone/>
            </a:pPr>
            <a:r>
              <a:rPr lang="ru-RU" sz="23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С самых давних времен люди смотрели на небо и задумывались о том, как бы подняться выше облаков и узнать, что же там. Прошло много-много времени пока люди научились строить летательные аппараты. И первыми полетели в них не люди, а животные: крысы, а потом собаки. Взгляните на эту картинку.</a:t>
            </a:r>
            <a:endParaRPr lang="ru-RU" sz="23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 descr="&#10;Автоматически созданное описание">
            <a:extLst>
              <a:ext uri="{FF2B5EF4-FFF2-40B4-BE49-F238E27FC236}">
                <a16:creationId xmlns:a16="http://schemas.microsoft.com/office/drawing/2014/main" id="{8630AF24-1E49-49DF-BF29-5545850EA1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65" y="22368"/>
            <a:ext cx="4731433" cy="34066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511B2F-D828-425F-B532-2299E62DFAF2}"/>
              </a:ext>
            </a:extLst>
          </p:cNvPr>
          <p:cNvSpPr txBox="1"/>
          <p:nvPr/>
        </p:nvSpPr>
        <p:spPr>
          <a:xfrm>
            <a:off x="854524" y="3565478"/>
            <a:ext cx="35757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На ней вы можете увидеть первых собак. Которые полетели в космос и вернулись обратно. Их зовут Белка и Стрелка. И только после того, как еще другие собаки успешно слетали в космос, туда отправился первый человек.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Изображение выглядит как человек, одежда, фотография, старый&#10;&#10;Автоматически созданное описание">
            <a:extLst>
              <a:ext uri="{FF2B5EF4-FFF2-40B4-BE49-F238E27FC236}">
                <a16:creationId xmlns:a16="http://schemas.microsoft.com/office/drawing/2014/main" id="{D1A4367F-B440-4EEA-B05D-D0917732E3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9247874" y="1955800"/>
            <a:ext cx="2540000" cy="2946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410A0A6-10EF-41C3-83A6-06D420DDD123}"/>
              </a:ext>
            </a:extLst>
          </p:cNvPr>
          <p:cNvSpPr txBox="1"/>
          <p:nvPr/>
        </p:nvSpPr>
        <p:spPr>
          <a:xfrm>
            <a:off x="7613094" y="4902200"/>
            <a:ext cx="4267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1000"/>
              </a:spcBef>
              <a:spcAft>
                <a:spcPts val="750"/>
              </a:spcAft>
              <a:buClr>
                <a:srgbClr val="A53010"/>
              </a:buClr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Много лет назад именно космонавт Юрий Гагарин полетел в космос. С тех пор 12 апреля каждый год мы отмечаем день космонавтики — праздник космонавтов и всех, кто помогает им успешно летать в космос</a:t>
            </a:r>
            <a:r>
              <a:rPr lang="ru-RU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53B35D-8315-4856-8A6E-52D3630637C4}"/>
              </a:ext>
            </a:extLst>
          </p:cNvPr>
          <p:cNvSpPr txBox="1"/>
          <p:nvPr/>
        </p:nvSpPr>
        <p:spPr>
          <a:xfrm>
            <a:off x="6167727" y="2444690"/>
            <a:ext cx="2828772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1000"/>
              </a:spcBef>
              <a:spcAft>
                <a:spcPts val="750"/>
              </a:spcAft>
              <a:buClr>
                <a:srgbClr val="A53010"/>
              </a:buClr>
            </a:pPr>
            <a:r>
              <a:rPr lang="ru-RU" sz="2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космической ракете</a:t>
            </a:r>
            <a:endParaRPr lang="ru-RU" sz="2000" i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1000"/>
              </a:spcBef>
              <a:spcAft>
                <a:spcPts val="750"/>
              </a:spcAft>
              <a:buClr>
                <a:srgbClr val="A53010"/>
              </a:buClr>
            </a:pPr>
            <a:r>
              <a:rPr lang="ru-RU" sz="2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названием «Восток»</a:t>
            </a:r>
            <a:endParaRPr lang="ru-RU" sz="2000" i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1000"/>
              </a:spcBef>
              <a:spcAft>
                <a:spcPts val="750"/>
              </a:spcAft>
              <a:buClr>
                <a:srgbClr val="A53010"/>
              </a:buClr>
            </a:pPr>
            <a:r>
              <a:rPr lang="ru-RU" sz="2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первым на планете</a:t>
            </a:r>
            <a:endParaRPr lang="ru-RU" sz="2000" i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1000"/>
              </a:spcBef>
              <a:spcAft>
                <a:spcPts val="750"/>
              </a:spcAft>
              <a:buClr>
                <a:srgbClr val="A53010"/>
              </a:buClr>
            </a:pPr>
            <a:r>
              <a:rPr lang="ru-RU" sz="2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Подняться к звездам смог</a:t>
            </a:r>
            <a:r>
              <a:rPr lang="ru-RU" sz="1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i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558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A79507-4818-4FF4-8BB2-AEAD07C71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Aft>
                <a:spcPts val="750"/>
              </a:spcAft>
            </a:pPr>
            <a:r>
              <a:rPr lang="ru-RU" sz="2700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А теперь давайте построим свои ракеты из геометрических фигур:</a:t>
            </a:r>
            <a:b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8F1410-2081-4C23-82B8-5FC30D4B8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5" y="1666439"/>
            <a:ext cx="8915400" cy="5191561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Используйте конструктор.</a:t>
            </a:r>
          </a:p>
        </p:txBody>
      </p:sp>
      <p:sp>
        <p:nvSpPr>
          <p:cNvPr id="4" name="Равнобедренный треугольник 3">
            <a:extLst>
              <a:ext uri="{FF2B5EF4-FFF2-40B4-BE49-F238E27FC236}">
                <a16:creationId xmlns:a16="http://schemas.microsoft.com/office/drawing/2014/main" id="{69199F8F-9B5D-4855-A136-0F93ACE68741}"/>
              </a:ext>
            </a:extLst>
          </p:cNvPr>
          <p:cNvSpPr/>
          <p:nvPr/>
        </p:nvSpPr>
        <p:spPr>
          <a:xfrm>
            <a:off x="5233959" y="1666439"/>
            <a:ext cx="2579427" cy="1433015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8FE636C-94B5-489B-92AF-CB016DC37E48}"/>
              </a:ext>
            </a:extLst>
          </p:cNvPr>
          <p:cNvSpPr/>
          <p:nvPr/>
        </p:nvSpPr>
        <p:spPr>
          <a:xfrm>
            <a:off x="5895875" y="3235794"/>
            <a:ext cx="1378424" cy="22914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>
            <a:extLst>
              <a:ext uri="{FF2B5EF4-FFF2-40B4-BE49-F238E27FC236}">
                <a16:creationId xmlns:a16="http://schemas.microsoft.com/office/drawing/2014/main" id="{410AEB8A-BDFE-4B94-A7CB-74A6FFB40A1C}"/>
              </a:ext>
            </a:extLst>
          </p:cNvPr>
          <p:cNvSpPr/>
          <p:nvPr/>
        </p:nvSpPr>
        <p:spPr>
          <a:xfrm>
            <a:off x="7397129" y="5155717"/>
            <a:ext cx="1114567" cy="1078173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>
            <a:extLst>
              <a:ext uri="{FF2B5EF4-FFF2-40B4-BE49-F238E27FC236}">
                <a16:creationId xmlns:a16="http://schemas.microsoft.com/office/drawing/2014/main" id="{F30F8EBF-B0BB-4153-B34A-44D749BB0268}"/>
              </a:ext>
            </a:extLst>
          </p:cNvPr>
          <p:cNvSpPr/>
          <p:nvPr/>
        </p:nvSpPr>
        <p:spPr>
          <a:xfrm rot="16200000">
            <a:off x="4676675" y="5137520"/>
            <a:ext cx="1114567" cy="1078173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1B05E3B0-23DD-4371-A8BC-DE48B9917198}"/>
              </a:ext>
            </a:extLst>
          </p:cNvPr>
          <p:cNvSpPr/>
          <p:nvPr/>
        </p:nvSpPr>
        <p:spPr>
          <a:xfrm>
            <a:off x="6298484" y="3429000"/>
            <a:ext cx="573206" cy="501555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B3294833-84BD-4EF6-A25B-C6AB33DB65B5}"/>
              </a:ext>
            </a:extLst>
          </p:cNvPr>
          <p:cNvSpPr/>
          <p:nvPr/>
        </p:nvSpPr>
        <p:spPr>
          <a:xfrm>
            <a:off x="6250717" y="4282828"/>
            <a:ext cx="668740" cy="58273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Изображение выглядит как игрушка&#10;&#10;Автоматически созданное описание">
            <a:extLst>
              <a:ext uri="{FF2B5EF4-FFF2-40B4-BE49-F238E27FC236}">
                <a16:creationId xmlns:a16="http://schemas.microsoft.com/office/drawing/2014/main" id="{37BE3783-6512-4128-98DC-ABD5BDFFC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46" y="3235794"/>
            <a:ext cx="3824718" cy="3174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598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21CD5E-58F4-4861-B447-A5D03263D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Физминутка</a:t>
            </a:r>
            <a:r>
              <a:rPr lang="ru-RU" b="1" dirty="0"/>
              <a:t> </a:t>
            </a:r>
            <a:br>
              <a:rPr lang="ru-RU" b="1" dirty="0"/>
            </a:br>
            <a:r>
              <a:rPr lang="ru-RU" b="1" dirty="0"/>
              <a:t>Капитан Краб: "Разминка"</a:t>
            </a:r>
            <a:endParaRPr lang="ru-RU" dirty="0"/>
          </a:p>
        </p:txBody>
      </p:sp>
      <p:pic>
        <p:nvPicPr>
          <p:cNvPr id="5" name="Объект 4" descr="Краб">
            <a:extLst>
              <a:ext uri="{FF2B5EF4-FFF2-40B4-BE49-F238E27FC236}">
                <a16:creationId xmlns:a16="http://schemas.microsoft.com/office/drawing/2014/main" id="{B24547C8-8AB3-48B3-8522-84697D3789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95485" y="2734800"/>
            <a:ext cx="2849709" cy="2849709"/>
          </a:xfrm>
        </p:spPr>
      </p:pic>
      <p:pic>
        <p:nvPicPr>
          <p:cNvPr id="7" name="Рисунок 6" descr="Электрогитара">
            <a:extLst>
              <a:ext uri="{FF2B5EF4-FFF2-40B4-BE49-F238E27FC236}">
                <a16:creationId xmlns:a16="http://schemas.microsoft.com/office/drawing/2014/main" id="{E0B9DC11-1CD2-4AD2-859B-B6F970B250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52670" y="20574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197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C5543EB-F64F-4BF8-8AB1-BF9460E3CD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8329" y="926911"/>
            <a:ext cx="5967934" cy="5004178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750"/>
              </a:spcAft>
              <a:buNone/>
            </a:pPr>
            <a:endParaRPr lang="ru-RU" sz="240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b="1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Пальчиковая гимнастика:</a:t>
            </a:r>
            <a:endParaRPr lang="ru-RU" sz="240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«Солнце»</a:t>
            </a:r>
            <a:endParaRPr lang="ru-RU" sz="240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(Две соединенные перекрёстно друг с другом ладони с разведенными в стороны пальцами)</a:t>
            </a:r>
            <a:endParaRPr lang="ru-RU" sz="240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«Ракета»</a:t>
            </a:r>
            <a:endParaRPr lang="ru-RU" sz="240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(Ладони соединены указательными, средними и безымянными пальцами, нижние части ладоней разведены в стороны, запястья на столе) </a:t>
            </a:r>
            <a:endParaRPr lang="ru-RU" sz="240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«Луноход»</a:t>
            </a:r>
            <a:endParaRPr lang="ru-RU" sz="240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(Пальчиками перебирать по поверхности стола, обходя все неровности, бочком, как "паучок")</a:t>
            </a:r>
            <a:endParaRPr lang="ru-RU" sz="240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3" name="Рисунок 12" descr="Изображение выглядит как сидит, звезда, легкий, темный&#10;&#10;Автоматически созданное описание">
            <a:extLst>
              <a:ext uri="{FF2B5EF4-FFF2-40B4-BE49-F238E27FC236}">
                <a16:creationId xmlns:a16="http://schemas.microsoft.com/office/drawing/2014/main" id="{3F8700A6-6764-417D-921C-E6CF0F15C3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087782" y="133350"/>
            <a:ext cx="3894667" cy="2190750"/>
          </a:xfrm>
          <a:prstGeom prst="rect">
            <a:avLst/>
          </a:prstGeom>
        </p:spPr>
      </p:pic>
      <p:pic>
        <p:nvPicPr>
          <p:cNvPr id="15" name="Рисунок 14" descr="Изображение выглядит как сидит, игра, нож, вода&#10;&#10;Автоматически созданное описание">
            <a:extLst>
              <a:ext uri="{FF2B5EF4-FFF2-40B4-BE49-F238E27FC236}">
                <a16:creationId xmlns:a16="http://schemas.microsoft.com/office/drawing/2014/main" id="{1EFEC708-2178-47E9-9175-3E73A1484E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0" y="19050"/>
            <a:ext cx="3566807" cy="6146797"/>
          </a:xfrm>
          <a:prstGeom prst="rect">
            <a:avLst/>
          </a:prstGeom>
        </p:spPr>
      </p:pic>
      <p:pic>
        <p:nvPicPr>
          <p:cNvPr id="21" name="Рисунок 20" descr="Изображение выглядит как внешний, пляж, вода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E2B71AF9-A7FD-4529-BAC8-79E92484A7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9048466" y="4186650"/>
            <a:ext cx="3143534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246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3F4C104D-5F30-4811-9376-566B26E47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C03AA6-3BB0-4903-978B-1BD3B1BF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645106"/>
            <a:ext cx="3650279" cy="1259894"/>
          </a:xfrm>
        </p:spPr>
        <p:txBody>
          <a:bodyPr>
            <a:normAutofit/>
          </a:bodyPr>
          <a:lstStyle/>
          <a:p>
            <a:r>
              <a:rPr lang="ru-RU" dirty="0"/>
              <a:t>П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15E34B-5D02-4E01-A936-E8E1C0AB6F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0B3AC761-2E84-4EF1-AB4D-550422A926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83" y="771069"/>
            <a:ext cx="6399364" cy="5441825"/>
          </a:xfrm>
        </p:spPr>
      </p:pic>
      <p:pic>
        <p:nvPicPr>
          <p:cNvPr id="5" name="Объект 4" descr="Изображение выглядит как текст, карта&#10;&#10;Автоматически созданное описание">
            <a:extLst>
              <a:ext uri="{FF2B5EF4-FFF2-40B4-BE49-F238E27FC236}">
                <a16:creationId xmlns:a16="http://schemas.microsoft.com/office/drawing/2014/main" id="{90B5D7C6-5B89-49E6-8210-C10E99E8A1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98" y="467803"/>
            <a:ext cx="4382572" cy="5922394"/>
          </a:xfrm>
          <a:prstGeom prst="rect">
            <a:avLst/>
          </a:prstGeom>
        </p:spPr>
      </p:pic>
      <p:sp>
        <p:nvSpPr>
          <p:cNvPr id="16" name="Freeform 11">
            <a:extLst>
              <a:ext uri="{FF2B5EF4-FFF2-40B4-BE49-F238E27FC236}">
                <a16:creationId xmlns:a16="http://schemas.microsoft.com/office/drawing/2014/main" id="{7DE3414B-B032-4710-A468-D3285E38C5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949F8B-8265-4141-AB29-5D58E9CA214F}"/>
              </a:ext>
            </a:extLst>
          </p:cNvPr>
          <p:cNvSpPr txBox="1"/>
          <p:nvPr/>
        </p:nvSpPr>
        <p:spPr>
          <a:xfrm>
            <a:off x="8344241" y="6439985"/>
            <a:ext cx="2811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Соедини линией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C1B35C-DB40-46BC-A884-88711806A513}"/>
              </a:ext>
            </a:extLst>
          </p:cNvPr>
          <p:cNvSpPr txBox="1"/>
          <p:nvPr/>
        </p:nvSpPr>
        <p:spPr>
          <a:xfrm>
            <a:off x="1874152" y="6382834"/>
            <a:ext cx="3249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Пройди лабиринт</a:t>
            </a:r>
          </a:p>
        </p:txBody>
      </p:sp>
    </p:spTree>
    <p:extLst>
      <p:ext uri="{BB962C8B-B14F-4D97-AF65-F5344CB8AC3E}">
        <p14:creationId xmlns:p14="http://schemas.microsoft.com/office/powerpoint/2010/main" val="3915933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3CC0076-6085-4FBE-8F79-941ACDE94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9034" y="811237"/>
            <a:ext cx="5570050" cy="49143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0000"/>
                </a:solidFill>
                <a:latin typeface="Verdana" panose="020B0604030504040204" pitchFamily="34" charset="0"/>
              </a:rPr>
              <a:t>«Астрономическая считалка»</a:t>
            </a:r>
            <a:endParaRPr lang="ru-RU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L="0" indent="0" algn="ctr">
              <a:buNone/>
            </a:pP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На Луне жил звездочет.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Он планетам вел учет: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Раз – Меркурий,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Два – Венера,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Три – Земля,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Четыре – Марс,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Пять – Юпитер,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Шесть – Сатурн,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Семь – Уран,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Восьмой – Нептун.</a:t>
            </a:r>
          </a:p>
          <a:p>
            <a:pPr algn="ctr"/>
            <a:r>
              <a:rPr lang="ru-RU" dirty="0"/>
              <a:t>Выучить</a:t>
            </a:r>
          </a:p>
        </p:txBody>
      </p:sp>
      <p:pic>
        <p:nvPicPr>
          <p:cNvPr id="5" name="Рисунок 4" descr="Солнечная система">
            <a:extLst>
              <a:ext uri="{FF2B5EF4-FFF2-40B4-BE49-F238E27FC236}">
                <a16:creationId xmlns:a16="http://schemas.microsoft.com/office/drawing/2014/main" id="{6A265910-829B-4EFE-9E3C-7481A6E802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39771" y="2811194"/>
            <a:ext cx="914400" cy="914400"/>
          </a:xfrm>
          <a:prstGeom prst="rect">
            <a:avLst/>
          </a:prstGeom>
        </p:spPr>
      </p:pic>
      <p:pic>
        <p:nvPicPr>
          <p:cNvPr id="7" name="Рисунок 6" descr="Солнце">
            <a:extLst>
              <a:ext uri="{FF2B5EF4-FFF2-40B4-BE49-F238E27FC236}">
                <a16:creationId xmlns:a16="http://schemas.microsoft.com/office/drawing/2014/main" id="{4697193F-2265-47AB-990D-FACEAFECF4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11886" y="5251939"/>
            <a:ext cx="1104311" cy="1104311"/>
          </a:xfrm>
          <a:prstGeom prst="rect">
            <a:avLst/>
          </a:prstGeom>
        </p:spPr>
      </p:pic>
      <p:pic>
        <p:nvPicPr>
          <p:cNvPr id="9" name="Рисунок 8" descr="Комета">
            <a:extLst>
              <a:ext uri="{FF2B5EF4-FFF2-40B4-BE49-F238E27FC236}">
                <a16:creationId xmlns:a16="http://schemas.microsoft.com/office/drawing/2014/main" id="{41430D5B-5BFC-4B1E-839B-3BAB539E52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16744" y="5545016"/>
            <a:ext cx="914400" cy="914400"/>
          </a:xfrm>
          <a:prstGeom prst="rect">
            <a:avLst/>
          </a:prstGeom>
        </p:spPr>
      </p:pic>
      <p:pic>
        <p:nvPicPr>
          <p:cNvPr id="11" name="Рисунок 10" descr="Ракета">
            <a:extLst>
              <a:ext uri="{FF2B5EF4-FFF2-40B4-BE49-F238E27FC236}">
                <a16:creationId xmlns:a16="http://schemas.microsoft.com/office/drawing/2014/main" id="{8C9DA05B-0F00-40F1-84C1-2DA2851ADC7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607040" y="811237"/>
            <a:ext cx="1099624" cy="1099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256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3CF7D6-7963-423E-9950-059D6B007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/>
              <a:t>До новых встреч, дружок.</a:t>
            </a:r>
          </a:p>
        </p:txBody>
      </p:sp>
      <p:pic>
        <p:nvPicPr>
          <p:cNvPr id="5" name="Объект 4" descr="Звезды">
            <a:extLst>
              <a:ext uri="{FF2B5EF4-FFF2-40B4-BE49-F238E27FC236}">
                <a16:creationId xmlns:a16="http://schemas.microsoft.com/office/drawing/2014/main" id="{63279CD0-57F7-4E98-8B64-53DCF54684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99075" y="1908789"/>
            <a:ext cx="2272934" cy="2272934"/>
          </a:xfrm>
        </p:spPr>
      </p:pic>
      <p:pic>
        <p:nvPicPr>
          <p:cNvPr id="7" name="Рисунок 6" descr="Влюбленное лицо (без заливки)">
            <a:extLst>
              <a:ext uri="{FF2B5EF4-FFF2-40B4-BE49-F238E27FC236}">
                <a16:creationId xmlns:a16="http://schemas.microsoft.com/office/drawing/2014/main" id="{5E18DC78-45ED-464C-9A8B-3F2695F150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12875" y="4797083"/>
            <a:ext cx="1550963" cy="155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50222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4239</TotalTime>
  <Words>480</Words>
  <Application>Microsoft Office PowerPoint</Application>
  <PresentationFormat>Широкоэкранный</PresentationFormat>
  <Paragraphs>54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Century Gothic</vt:lpstr>
      <vt:lpstr>Helvetica</vt:lpstr>
      <vt:lpstr>Times New Roman</vt:lpstr>
      <vt:lpstr>Verdana</vt:lpstr>
      <vt:lpstr>Wingdings 3</vt:lpstr>
      <vt:lpstr>Легкий дым</vt:lpstr>
      <vt:lpstr>Рекомендации:</vt:lpstr>
      <vt:lpstr>Презентация PowerPoint</vt:lpstr>
      <vt:lpstr>Презентация PowerPoint</vt:lpstr>
      <vt:lpstr>А теперь давайте построим свои ракеты из геометрических фигур: </vt:lpstr>
      <vt:lpstr>Физминутка  Капитан Краб: "Разминка"</vt:lpstr>
      <vt:lpstr>Презентация PowerPoint</vt:lpstr>
      <vt:lpstr>П </vt:lpstr>
      <vt:lpstr>Презентация PowerPoint</vt:lpstr>
      <vt:lpstr>До новых встреч, дружок.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ЗипТоргСервис Компания</dc:creator>
  <cp:lastModifiedBy>ЗипТоргСервис Компания</cp:lastModifiedBy>
  <cp:revision>7</cp:revision>
  <dcterms:created xsi:type="dcterms:W3CDTF">2020-04-06T20:47:16Z</dcterms:created>
  <dcterms:modified xsi:type="dcterms:W3CDTF">2020-04-09T19:26:28Z</dcterms:modified>
</cp:coreProperties>
</file>