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6" r:id="rId12"/>
    <p:sldId id="268" r:id="rId13"/>
    <p:sldId id="269" r:id="rId14"/>
    <p:sldId id="270" r:id="rId15"/>
    <p:sldId id="271" r:id="rId16"/>
    <p:sldId id="273" r:id="rId17"/>
    <p:sldId id="272" r:id="rId18"/>
    <p:sldId id="276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39" autoAdjust="0"/>
  </p:normalViewPr>
  <p:slideViewPr>
    <p:cSldViewPr>
      <p:cViewPr varScale="1">
        <p:scale>
          <a:sx n="66" d="100"/>
          <a:sy n="6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55C61E-3F3C-43AE-B70A-4D2B2FF35322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6B2662-A759-4D6F-9F78-F5A1ABF1E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B2662-A759-4D6F-9F78-F5A1ABF1EF7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62349-653C-4D24-8CD3-CF38AA5B118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7997-1246-47E7-B986-6E3B990FA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62349-653C-4D24-8CD3-CF38AA5B118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7997-1246-47E7-B986-6E3B990FA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62349-653C-4D24-8CD3-CF38AA5B118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7997-1246-47E7-B986-6E3B990FA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62349-653C-4D24-8CD3-CF38AA5B118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7997-1246-47E7-B986-6E3B990FA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62349-653C-4D24-8CD3-CF38AA5B118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7997-1246-47E7-B986-6E3B990FA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62349-653C-4D24-8CD3-CF38AA5B118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7997-1246-47E7-B986-6E3B990FA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62349-653C-4D24-8CD3-CF38AA5B118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7997-1246-47E7-B986-6E3B990FA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62349-653C-4D24-8CD3-CF38AA5B118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7997-1246-47E7-B986-6E3B990FA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62349-653C-4D24-8CD3-CF38AA5B118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7997-1246-47E7-B986-6E3B990FA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62349-653C-4D24-8CD3-CF38AA5B118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7997-1246-47E7-B986-6E3B990FA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62349-653C-4D24-8CD3-CF38AA5B118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7997-1246-47E7-B986-6E3B990FA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://stat20.privet.ru/lr/0b285e54cc73dbe559b4deac24b7725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85720" y="285728"/>
            <a:ext cx="8572560" cy="627445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862349-653C-4D24-8CD3-CF38AA5B118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47997-1246-47E7-B986-6E3B990FAE6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33" name="Picture 9" descr="C:\Users\user\Desktop\0_9977c_833e1294_S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285720" cy="6858000"/>
          </a:xfrm>
          <a:prstGeom prst="rect">
            <a:avLst/>
          </a:prstGeom>
          <a:noFill/>
        </p:spPr>
      </p:pic>
      <p:pic>
        <p:nvPicPr>
          <p:cNvPr id="20" name="Picture 9" descr="C:\Users\user\Desktop\0_9977c_833e1294_S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858280" y="0"/>
            <a:ext cx="285720" cy="6858000"/>
          </a:xfrm>
          <a:prstGeom prst="rect">
            <a:avLst/>
          </a:prstGeom>
          <a:noFill/>
        </p:spPr>
      </p:pic>
      <p:pic>
        <p:nvPicPr>
          <p:cNvPr id="1034" name="Picture 10" descr="C:\Users\user\Desktop\0_9977c_833e1294_S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5400000">
            <a:off x="4321994" y="-4321996"/>
            <a:ext cx="285729" cy="8929720"/>
          </a:xfrm>
          <a:prstGeom prst="rect">
            <a:avLst/>
          </a:prstGeom>
          <a:noFill/>
        </p:spPr>
      </p:pic>
      <p:pic>
        <p:nvPicPr>
          <p:cNvPr id="22" name="Picture 10" descr="C:\Users\user\Desktop\0_9977c_833e1294_S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5400000">
            <a:off x="4536276" y="2250276"/>
            <a:ext cx="285728" cy="8929720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500034" y="500042"/>
            <a:ext cx="8143932" cy="5857916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Двадцать шестое сентября</a:t>
            </a:r>
            <a:br>
              <a:rPr lang="ru-RU" b="1" dirty="0" smtClean="0"/>
            </a:br>
            <a:r>
              <a:rPr lang="ru-RU" b="1" dirty="0" smtClean="0"/>
              <a:t>Классная работа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</p:spPr>
        <p:txBody>
          <a:bodyPr>
            <a:normAutofit lnSpcReduction="10000"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+mj-lt"/>
              </a:rPr>
              <a:t>Жизнь и творчество М.Ю.Лермонтова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+mj-lt"/>
              </a:rPr>
              <a:t>(1814-1841)</a:t>
            </a:r>
            <a:endParaRPr lang="ru-RU" sz="4400" b="1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43408"/>
            <a:ext cx="9144000" cy="7848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ушков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-315416"/>
            <a:ext cx="8712968" cy="7560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вт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640960" cy="6408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71400"/>
            <a:ext cx="9396536" cy="702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падени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о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43408"/>
            <a:ext cx="9144000" cy="7848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204864"/>
            <a:ext cx="7258000" cy="864096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 М. Ю. Лермонтов. </a:t>
            </a:r>
            <a:br>
              <a:rPr lang="ru-RU" sz="6000" b="1" dirty="0" smtClean="0"/>
            </a:br>
            <a:endParaRPr lang="ru-RU" sz="6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2448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>
                <a:latin typeface="+mj-lt"/>
              </a:rPr>
              <a:t>     </a:t>
            </a:r>
            <a:r>
              <a:rPr lang="ru-RU" sz="6000" b="1" dirty="0" smtClean="0">
                <a:latin typeface="+mj-lt"/>
              </a:rPr>
              <a:t>Каким вижу его я? </a:t>
            </a:r>
            <a:br>
              <a:rPr lang="ru-RU" sz="6000" b="1" dirty="0" smtClean="0">
                <a:latin typeface="+mj-lt"/>
              </a:rPr>
            </a:br>
            <a:endParaRPr lang="ru-RU" sz="6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96144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Опорные вопросы</a:t>
            </a:r>
            <a:endParaRPr lang="ru-RU" b="1" i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Какой образ писателя сложился  в вашем представлении?</a:t>
            </a:r>
          </a:p>
          <a:p>
            <a:r>
              <a:rPr lang="ru-RU" b="1" dirty="0" smtClean="0"/>
              <a:t>Каков его художественный мир? </a:t>
            </a:r>
          </a:p>
          <a:p>
            <a:r>
              <a:rPr lang="ru-RU" b="1" dirty="0" smtClean="0"/>
              <a:t>Изменилось ли ваше представление о М.Ю.Лермонтове  по сравнению с тем,  каким оно было в начале урока? </a:t>
            </a:r>
          </a:p>
          <a:p>
            <a:r>
              <a:rPr lang="ru-RU" b="1" dirty="0" smtClean="0"/>
              <a:t>Какие качества Лермонтова вы могли бы добавить к написанным в </a:t>
            </a:r>
            <a:r>
              <a:rPr lang="ru-RU" b="1" dirty="0" err="1" smtClean="0"/>
              <a:t>синквейне</a:t>
            </a:r>
            <a:r>
              <a:rPr lang="ru-RU" b="1" dirty="0" smtClean="0"/>
              <a:t>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43408"/>
            <a:ext cx="9144000" cy="7848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11560" y="260649"/>
            <a:ext cx="7920880" cy="6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 строка – одно существительное, которое отражает главную тему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cинквейна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2 строка – </a:t>
            </a: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три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прилагательных или причастия, которые описывают свойства темы.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3 строка – три глагола  или деепричастия, рассказывающие о действиях темы.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4 строка – фраза, несущая определенный смысл. 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(Цитата из произведения, которая ассоциируется  с  писателем).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5 строка –  резюме, заключение в форме  словосочетания.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368152"/>
          </a:xfrm>
        </p:spPr>
        <p:txBody>
          <a:bodyPr/>
          <a:lstStyle/>
          <a:p>
            <a:r>
              <a:rPr lang="ru-RU" b="1" i="1" dirty="0" smtClean="0"/>
              <a:t>Пример </a:t>
            </a:r>
            <a:r>
              <a:rPr lang="ru-RU" b="1" i="1" dirty="0" err="1" smtClean="0"/>
              <a:t>синквейна</a:t>
            </a:r>
            <a:r>
              <a:rPr lang="ru-RU" b="1" i="1" dirty="0" smtClean="0"/>
              <a:t> о Н.В.Гоголе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/>
              <a:t>Гений</a:t>
            </a:r>
          </a:p>
          <a:p>
            <a:pPr>
              <a:buNone/>
            </a:pPr>
            <a:r>
              <a:rPr lang="ru-RU" b="1" dirty="0" smtClean="0"/>
              <a:t>   Самобытный, талантливый, чуткий</a:t>
            </a:r>
          </a:p>
          <a:p>
            <a:pPr>
              <a:buNone/>
            </a:pPr>
            <a:r>
              <a:rPr lang="ru-RU" b="1" dirty="0" smtClean="0"/>
              <a:t>   Привлекает, завораживает, учит</a:t>
            </a:r>
          </a:p>
          <a:p>
            <a:pPr>
              <a:buNone/>
            </a:pPr>
            <a:r>
              <a:rPr lang="ru-RU" b="1" dirty="0" smtClean="0"/>
              <a:t>   «И какой же русский не любит быстрой езды?»</a:t>
            </a:r>
          </a:p>
          <a:p>
            <a:pPr>
              <a:buNone/>
            </a:pPr>
            <a:r>
              <a:rPr lang="ru-RU" b="1" dirty="0" smtClean="0"/>
              <a:t>     Увлекательное чтение</a:t>
            </a:r>
          </a:p>
          <a:p>
            <a:pPr>
              <a:buNone/>
            </a:pPr>
            <a:r>
              <a:rPr lang="ru-RU" b="1" dirty="0" smtClean="0"/>
              <a:t>  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о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а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а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а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а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15416"/>
            <a:ext cx="9144000" cy="8784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сенние фантазии 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Осенние фантазии 3</Template>
  <TotalTime>143</TotalTime>
  <Words>128</Words>
  <Application>Microsoft Office PowerPoint</Application>
  <PresentationFormat>Экран (4:3)</PresentationFormat>
  <Paragraphs>23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Осенние фантазии 3</vt:lpstr>
      <vt:lpstr>Двадцать шестое сентября Классная работа </vt:lpstr>
      <vt:lpstr>Слайд 2</vt:lpstr>
      <vt:lpstr>Слайд 3</vt:lpstr>
      <vt:lpstr>Пример синквейна о Н.В.Гоголе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 М. Ю. Лермонтов.  </vt:lpstr>
      <vt:lpstr>Опорные вопросы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ОСЕННИЕ ФАНТАЗИИ - 3</dc:title>
  <dc:creator>user</dc:creator>
  <cp:lastModifiedBy>User</cp:lastModifiedBy>
  <cp:revision>60</cp:revision>
  <dcterms:created xsi:type="dcterms:W3CDTF">2014-10-19T11:54:03Z</dcterms:created>
  <dcterms:modified xsi:type="dcterms:W3CDTF">2017-09-22T04:57:48Z</dcterms:modified>
</cp:coreProperties>
</file>