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56" r:id="rId2"/>
    <p:sldId id="258" r:id="rId3"/>
    <p:sldId id="259" r:id="rId4"/>
    <p:sldId id="261" r:id="rId5"/>
    <p:sldId id="262" r:id="rId6"/>
    <p:sldId id="270" r:id="rId7"/>
    <p:sldId id="271" r:id="rId8"/>
    <p:sldId id="272" r:id="rId9"/>
    <p:sldId id="273" r:id="rId10"/>
    <p:sldId id="274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6666"/>
    <a:srgbClr val="00CC99"/>
    <a:srgbClr val="FF3300"/>
    <a:srgbClr val="003374"/>
    <a:srgbClr val="0B835E"/>
    <a:srgbClr val="912813"/>
    <a:srgbClr val="009999"/>
    <a:srgbClr val="008080"/>
    <a:srgbClr val="173A8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-152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7/5/2020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0000"/>
            <a:ext cx="78867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7/5/2020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57958"/>
            <a:ext cx="7886700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-1"/>
            <a:ext cx="9144000" cy="685800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0711"/>
            <a:ext cx="9143999" cy="730918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46381" y="0"/>
            <a:ext cx="8107282" cy="20213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400" b="1" dirty="0" err="1" smtClean="0">
                <a:ln w="0"/>
                <a:solidFill>
                  <a:srgbClr val="173A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Инновационно</a:t>
            </a:r>
            <a:r>
              <a:rPr lang="ru-RU" sz="4400" b="1" dirty="0" smtClean="0">
                <a:ln w="0"/>
                <a:solidFill>
                  <a:srgbClr val="173A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творческий проект:</a:t>
            </a:r>
          </a:p>
          <a:p>
            <a:r>
              <a:rPr lang="ru-RU" sz="4400" b="1" dirty="0" smtClean="0">
                <a:ln w="0"/>
                <a:solidFill>
                  <a:srgbClr val="173A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4400" b="1" dirty="0" err="1" smtClean="0">
                <a:ln w="0"/>
                <a:solidFill>
                  <a:srgbClr val="173A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Декупаж</a:t>
            </a:r>
            <a:r>
              <a:rPr lang="ru-RU" sz="4400" b="1" dirty="0" smtClean="0">
                <a:ln w="0"/>
                <a:solidFill>
                  <a:srgbClr val="173A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работе с детьми»</a:t>
            </a:r>
            <a:endParaRPr lang="en-US" sz="4400" b="1" dirty="0">
              <a:ln w="0"/>
              <a:solidFill>
                <a:srgbClr val="173A8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68441" y="2899609"/>
            <a:ext cx="3320717" cy="3814011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B835E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ГБДОУ№ 86</a:t>
            </a:r>
            <a:br>
              <a:rPr lang="ru-RU" sz="2800" b="1" dirty="0" smtClean="0">
                <a:solidFill>
                  <a:srgbClr val="0B835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err="1" smtClean="0">
                <a:solidFill>
                  <a:srgbClr val="0B835E"/>
                </a:solidFill>
                <a:latin typeface="Times New Roman" pitchFamily="18" charset="0"/>
                <a:cs typeface="Times New Roman" pitchFamily="18" charset="0"/>
              </a:rPr>
              <a:t>Касянчук</a:t>
            </a:r>
            <a:r>
              <a:rPr lang="ru-RU" sz="2800" b="1" dirty="0" smtClean="0">
                <a:solidFill>
                  <a:srgbClr val="0B835E"/>
                </a:solidFill>
                <a:latin typeface="Times New Roman" pitchFamily="18" charset="0"/>
                <a:cs typeface="Times New Roman" pitchFamily="18" charset="0"/>
              </a:rPr>
              <a:t> Лидия Анатольевна</a:t>
            </a:r>
            <a:endParaRPr lang="ru-RU" sz="2800" b="1" dirty="0">
              <a:solidFill>
                <a:srgbClr val="0B835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4312" y="157958"/>
            <a:ext cx="6221037" cy="1047221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Вот такая красота получилась у нас!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kW9zhcxY_p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94188" y="1113906"/>
            <a:ext cx="3763565" cy="557784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552073" y="998623"/>
            <a:ext cx="6448927" cy="496904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b="1" dirty="0"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7084" y="157958"/>
            <a:ext cx="6578266" cy="141817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6666"/>
                </a:solidFill>
              </a:rPr>
              <a:t>Что такое </a:t>
            </a:r>
            <a:r>
              <a:rPr lang="ru-RU" b="1" dirty="0" err="1" smtClean="0">
                <a:solidFill>
                  <a:srgbClr val="006666"/>
                </a:solidFill>
              </a:rPr>
              <a:t>декупаж</a:t>
            </a:r>
            <a:r>
              <a:rPr lang="ru-RU" b="1" dirty="0" smtClean="0">
                <a:solidFill>
                  <a:srgbClr val="006666"/>
                </a:solidFill>
              </a:rPr>
              <a:t>?</a:t>
            </a:r>
            <a:endParaRPr lang="ru-RU" b="1" dirty="0">
              <a:solidFill>
                <a:srgbClr val="006666"/>
              </a:solidFill>
            </a:endParaRPr>
          </a:p>
        </p:txBody>
      </p:sp>
      <p:pic>
        <p:nvPicPr>
          <p:cNvPr id="4" name="Содержимое 3" descr="dekupazh-prova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8325" y="1696453"/>
            <a:ext cx="7255043" cy="48607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53814b1b46f4bb09a11b1f0a0905ba72_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16967" y="287818"/>
            <a:ext cx="5570621" cy="429621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2514599"/>
            <a:ext cx="3591051" cy="413886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err="1" smtClean="0">
                <a:solidFill>
                  <a:srgbClr val="002060"/>
                </a:solidFill>
              </a:rPr>
              <a:t>Декупаж</a:t>
            </a:r>
            <a:r>
              <a:rPr lang="ru-RU" sz="2400" b="1" dirty="0" smtClean="0">
                <a:solidFill>
                  <a:srgbClr val="002060"/>
                </a:solidFill>
              </a:rPr>
              <a:t> в переводе – вырезать. Как вид искусства он первый раз упоминается в конце XV века в Китае, где вырезанные картинки стали использоваться для украшения мебели. И только в начале XXI века </a:t>
            </a:r>
            <a:r>
              <a:rPr lang="ru-RU" sz="2400" b="1" dirty="0" err="1" smtClean="0">
                <a:solidFill>
                  <a:srgbClr val="002060"/>
                </a:solidFill>
              </a:rPr>
              <a:t>декупаж</a:t>
            </a:r>
            <a:r>
              <a:rPr lang="ru-RU" sz="2400" b="1" dirty="0" smtClean="0">
                <a:solidFill>
                  <a:srgbClr val="002060"/>
                </a:solidFill>
              </a:rPr>
              <a:t> появляется в России.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5QixbvFEEO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53064" y="376863"/>
            <a:ext cx="5546557" cy="447186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4538" y="2057400"/>
            <a:ext cx="3741820" cy="463215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 техника имеет различные виды сложности, от человека не умеющего рисовать совсем до опытного профессионала. Материалы, используемые в ней в основном на водной основе, без запаха и нетоксичны, что делает возможным их использование в работе с детьми.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2863" y="529388"/>
            <a:ext cx="7098631" cy="632861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b="1" dirty="0" err="1" smtClean="0">
                <a:solidFill>
                  <a:srgbClr val="912813"/>
                </a:solidFill>
                <a:latin typeface="Times New Roman" pitchFamily="18" charset="0"/>
                <a:cs typeface="Times New Roman" pitchFamily="18" charset="0"/>
              </a:rPr>
              <a:t>Декупаж</a:t>
            </a:r>
            <a:r>
              <a:rPr lang="ru-RU" sz="3200" b="1" dirty="0" smtClean="0">
                <a:solidFill>
                  <a:srgbClr val="912813"/>
                </a:solidFill>
                <a:latin typeface="Times New Roman" pitchFamily="18" charset="0"/>
                <a:cs typeface="Times New Roman" pitchFamily="18" charset="0"/>
              </a:rPr>
              <a:t> поможет не только развить мелкую моторику детей, но и решить ряд следующих задач:</a:t>
            </a:r>
          </a:p>
          <a:p>
            <a:r>
              <a:rPr lang="ru-RU" sz="26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Декупаж</a:t>
            </a:r>
            <a:r>
              <a:rPr lang="ru-RU" sz="2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подготовит руки дошкольника к письму, труду: научив его работать с кистью, ножницами, бумагой и клеем.</a:t>
            </a:r>
          </a:p>
          <a:p>
            <a:r>
              <a:rPr lang="ru-RU" sz="2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Разовьет тактильные навыки, познакомив в работе с различными материалами и предметами, такие как дерево, стекло, различные виды бумаги и пластика.</a:t>
            </a:r>
          </a:p>
          <a:p>
            <a:r>
              <a:rPr lang="ru-RU" sz="2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Помогает развивать цветовое восприятие, фантазию..</a:t>
            </a:r>
          </a:p>
          <a:p>
            <a:r>
              <a:rPr lang="ru-RU" sz="2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развивает логическое мышления в процессе обдумывания последовательности действий: вырезать, наклеить, покрыть лаком.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4188" y="157958"/>
            <a:ext cx="6171161" cy="190359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3300"/>
                </a:solidFill>
              </a:rPr>
              <a:t>Сегодня будем делать </a:t>
            </a:r>
            <a:r>
              <a:rPr lang="ru-RU" sz="2400" b="1" smtClean="0">
                <a:solidFill>
                  <a:srgbClr val="FF3300"/>
                </a:solidFill>
              </a:rPr>
              <a:t>елочную игрушку в </a:t>
            </a:r>
            <a:r>
              <a:rPr lang="ru-RU" sz="2400" b="1" dirty="0" smtClean="0">
                <a:solidFill>
                  <a:srgbClr val="FF3300"/>
                </a:solidFill>
              </a:rPr>
              <a:t>технике </a:t>
            </a:r>
            <a:r>
              <a:rPr lang="ru-RU" sz="2400" b="1" dirty="0" err="1" smtClean="0">
                <a:solidFill>
                  <a:srgbClr val="FF3300"/>
                </a:solidFill>
              </a:rPr>
              <a:t>декупаж</a:t>
            </a:r>
            <a:r>
              <a:rPr lang="ru-RU" sz="2400" b="1" dirty="0" smtClean="0">
                <a:solidFill>
                  <a:srgbClr val="FF3300"/>
                </a:solidFill>
              </a:rPr>
              <a:t>. Нам понадобится: клей ПВА, кисть жесткая и веерная, вода, </a:t>
            </a:r>
            <a:r>
              <a:rPr lang="ru-RU" sz="2400" b="1" dirty="0" err="1" smtClean="0">
                <a:solidFill>
                  <a:srgbClr val="FF3300"/>
                </a:solidFill>
              </a:rPr>
              <a:t>салефктка</a:t>
            </a:r>
            <a:r>
              <a:rPr lang="ru-RU" sz="2400" b="1" dirty="0" smtClean="0">
                <a:solidFill>
                  <a:srgbClr val="FF3300"/>
                </a:solidFill>
              </a:rPr>
              <a:t> с узором, основа( может быть любой деревянной, стеклянной, картонной), блестки, лента атласная, грунт, лак акриловый.</a:t>
            </a:r>
            <a:endParaRPr lang="ru-RU" sz="2400" b="1" dirty="0">
              <a:solidFill>
                <a:srgbClr val="FF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90204" y="2701635"/>
            <a:ext cx="3924645" cy="347532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3374"/>
                </a:solidFill>
              </a:rPr>
              <a:t>Грунтуем нашу заготовку с двух сторон. Для более экономного варианта можно использовать основу из коробочного картона.</a:t>
            </a:r>
            <a:endParaRPr lang="ru-RU" dirty="0">
              <a:solidFill>
                <a:srgbClr val="003374"/>
              </a:solidFill>
            </a:endParaRPr>
          </a:p>
        </p:txBody>
      </p:sp>
      <p:pic>
        <p:nvPicPr>
          <p:cNvPr id="5" name="Содержимое 4" descr="iqfJGtWnLaU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54633" y="2261062"/>
            <a:ext cx="3798915" cy="438911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0938" y="157958"/>
            <a:ext cx="6204412" cy="142977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6666"/>
                </a:solidFill>
              </a:rPr>
              <a:t>Вырезаем узор по форме заготовки</a:t>
            </a:r>
            <a:endParaRPr lang="ru-RU" dirty="0">
              <a:solidFill>
                <a:srgbClr val="006666"/>
              </a:solidFill>
            </a:endParaRPr>
          </a:p>
        </p:txBody>
      </p:sp>
      <p:pic>
        <p:nvPicPr>
          <p:cNvPr id="4" name="Содержимое 3" descr="ZcwbHV3FDZ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53491" y="1724560"/>
            <a:ext cx="6570172" cy="452661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9250" y="157958"/>
            <a:ext cx="6196099" cy="15544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00"/>
                </a:solidFill>
              </a:rPr>
              <a:t>Отделяем слои салфетки, оставляя тот, который с узором, накладываем на заготовку, и смазываем клеем смешанным с водой(соотношение 1*1). Приклеиваем, строго, от центра к краю.</a:t>
            </a:r>
            <a:endParaRPr lang="ru-RU" sz="2400" b="1" dirty="0">
              <a:solidFill>
                <a:srgbClr val="990000"/>
              </a:solidFill>
            </a:endParaRPr>
          </a:p>
        </p:txBody>
      </p:sp>
      <p:pic>
        <p:nvPicPr>
          <p:cNvPr id="5" name="Содержимое 4" descr="mHsmXzXpHM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37950" y="3150888"/>
            <a:ext cx="4250921" cy="2950655"/>
          </a:xfrm>
        </p:spPr>
      </p:pic>
      <p:pic>
        <p:nvPicPr>
          <p:cNvPr id="6" name="Содержимое 5" descr="oVTACDgJ5GQ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45033" y="2373604"/>
            <a:ext cx="3886200" cy="377076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9250" y="157958"/>
            <a:ext cx="6196099" cy="13466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Ребро заготовки украшаем блестками</a:t>
            </a:r>
            <a:r>
              <a:rPr lang="ru-RU" sz="3200" b="1" dirty="0" smtClean="0">
                <a:solidFill>
                  <a:srgbClr val="7030A0"/>
                </a:solidFill>
              </a:rPr>
              <a:t>,</a:t>
            </a:r>
            <a:r>
              <a:rPr lang="en-US" sz="3200" b="1" dirty="0" smtClean="0">
                <a:solidFill>
                  <a:srgbClr val="7030A0"/>
                </a:solidFill>
              </a:rPr>
              <a:t> </a:t>
            </a:r>
            <a:r>
              <a:rPr lang="ru-RU" sz="3200" b="1" smtClean="0">
                <a:solidFill>
                  <a:srgbClr val="7030A0"/>
                </a:solidFill>
              </a:rPr>
              <a:t>покрываем лаком, </a:t>
            </a:r>
            <a:r>
              <a:rPr lang="ru-RU" sz="3200" b="1" dirty="0" smtClean="0">
                <a:solidFill>
                  <a:srgbClr val="7030A0"/>
                </a:solidFill>
              </a:rPr>
              <a:t>приклеиваем бантик.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IMG_20181015_18220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16036" y="2532207"/>
            <a:ext cx="3429790" cy="4084724"/>
          </a:xfrm>
        </p:spPr>
      </p:pic>
      <p:pic>
        <p:nvPicPr>
          <p:cNvPr id="6" name="Содержимое 5" descr="IMG_20181015_18304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50528" y="1825624"/>
            <a:ext cx="3028701" cy="478299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394</TotalTime>
  <Words>310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Что такое декупаж?</vt:lpstr>
      <vt:lpstr>Слайд 3</vt:lpstr>
      <vt:lpstr>Слайд 4</vt:lpstr>
      <vt:lpstr>Слайд 5</vt:lpstr>
      <vt:lpstr>Сегодня будем делать елочную игрушку в технике декупаж. Нам понадобится: клей ПВА, кисть жесткая и веерная, вода, салефктка с узором, основа( может быть любой деревянной, стеклянной, картонной), блестки, лента атласная, грунт, лак акриловый.</vt:lpstr>
      <vt:lpstr>Вырезаем узор по форме заготовки</vt:lpstr>
      <vt:lpstr>Отделяем слои салфетки, оставляя тот, который с узором, накладываем на заготовку, и смазываем клеем смешанным с водой(соотношение 1*1). Приклеиваем, строго, от центра к краю.</vt:lpstr>
      <vt:lpstr>Ребро заготовки украшаем блестками, покрываем лаком, приклеиваем бантик.</vt:lpstr>
      <vt:lpstr>Вот такая красота получилась у нас!</vt:lpstr>
      <vt:lpstr>Слайд 11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Akena</cp:lastModifiedBy>
  <cp:revision>79</cp:revision>
  <dcterms:created xsi:type="dcterms:W3CDTF">2016-11-18T14:12:19Z</dcterms:created>
  <dcterms:modified xsi:type="dcterms:W3CDTF">2020-07-05T17:26:28Z</dcterms:modified>
</cp:coreProperties>
</file>