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2" r:id="rId4"/>
    <p:sldId id="260" r:id="rId5"/>
    <p:sldId id="275" r:id="rId6"/>
    <p:sldId id="283" r:id="rId7"/>
    <p:sldId id="270" r:id="rId8"/>
    <p:sldId id="269" r:id="rId9"/>
    <p:sldId id="284" r:id="rId10"/>
    <p:sldId id="263" r:id="rId11"/>
    <p:sldId id="280" r:id="rId12"/>
    <p:sldId id="264" r:id="rId13"/>
    <p:sldId id="281" r:id="rId14"/>
    <p:sldId id="266" r:id="rId15"/>
    <p:sldId id="267" r:id="rId16"/>
    <p:sldId id="279" r:id="rId17"/>
    <p:sldId id="273" r:id="rId18"/>
    <p:sldId id="268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2426" autoAdjust="0"/>
    <p:restoredTop sz="94660"/>
  </p:normalViewPr>
  <p:slideViewPr>
    <p:cSldViewPr>
      <p:cViewPr varScale="1">
        <p:scale>
          <a:sx n="73" d="100"/>
          <a:sy n="73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C5131-3214-4A4C-96DA-77B68C201AA9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D53C9-E5BA-4C76-90EA-252491704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C5131-3214-4A4C-96DA-77B68C201AA9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D53C9-E5BA-4C76-90EA-252491704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C5131-3214-4A4C-96DA-77B68C201AA9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D53C9-E5BA-4C76-90EA-252491704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C5131-3214-4A4C-96DA-77B68C201AA9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D53C9-E5BA-4C76-90EA-252491704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C5131-3214-4A4C-96DA-77B68C201AA9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D53C9-E5BA-4C76-90EA-252491704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C5131-3214-4A4C-96DA-77B68C201AA9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D53C9-E5BA-4C76-90EA-252491704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C5131-3214-4A4C-96DA-77B68C201AA9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D53C9-E5BA-4C76-90EA-252491704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C5131-3214-4A4C-96DA-77B68C201AA9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D53C9-E5BA-4C76-90EA-252491704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C5131-3214-4A4C-96DA-77B68C201AA9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D53C9-E5BA-4C76-90EA-252491704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C5131-3214-4A4C-96DA-77B68C201AA9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D53C9-E5BA-4C76-90EA-252491704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C5131-3214-4A4C-96DA-77B68C201AA9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D53C9-E5BA-4C76-90EA-252491704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C5131-3214-4A4C-96DA-77B68C201AA9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D53C9-E5BA-4C76-90EA-252491704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Компьютер\Desktop\осень\75ec86c73045d0c6e797d7b0dab51b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9" y="1285860"/>
            <a:ext cx="821537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Проект «Моя любимая игрушка»</a:t>
            </a:r>
          </a:p>
          <a:p>
            <a:r>
              <a:rPr lang="ru-RU" sz="3200" b="1" dirty="0" smtClean="0">
                <a:solidFill>
                  <a:srgbClr val="FFFF00"/>
                </a:solidFill>
              </a:rPr>
              <a:t>младшая группа</a:t>
            </a:r>
          </a:p>
          <a:p>
            <a:endParaRPr lang="ru-RU" sz="4000" b="1" dirty="0" smtClean="0">
              <a:solidFill>
                <a:srgbClr val="FFFF00"/>
              </a:solidFill>
            </a:endParaRPr>
          </a:p>
          <a:p>
            <a:endParaRPr lang="ru-RU" sz="4000" b="1" dirty="0" smtClean="0">
              <a:solidFill>
                <a:srgbClr val="FFFF00"/>
              </a:solidFill>
            </a:endParaRPr>
          </a:p>
          <a:p>
            <a:endParaRPr lang="ru-RU" sz="4000" b="1" dirty="0" smtClean="0">
              <a:solidFill>
                <a:srgbClr val="FFFF00"/>
              </a:solidFill>
            </a:endParaRPr>
          </a:p>
          <a:p>
            <a:endParaRPr lang="ru-RU" sz="4000" b="1" dirty="0" smtClean="0">
              <a:solidFill>
                <a:srgbClr val="FFFF00"/>
              </a:solidFill>
            </a:endParaRPr>
          </a:p>
          <a:p>
            <a:endParaRPr lang="ru-RU" sz="4000" b="1" dirty="0" smtClean="0">
              <a:solidFill>
                <a:srgbClr val="FFFF00"/>
              </a:solidFill>
            </a:endParaRPr>
          </a:p>
          <a:p>
            <a:r>
              <a:rPr lang="ru-RU" sz="2800" b="1" dirty="0" smtClean="0">
                <a:solidFill>
                  <a:srgbClr val="FFFF00"/>
                </a:solidFill>
              </a:rPr>
              <a:t>Воспитатель: </a:t>
            </a:r>
            <a:r>
              <a:rPr lang="ru-RU" sz="2800" b="1" dirty="0" err="1" smtClean="0">
                <a:solidFill>
                  <a:srgbClr val="FFFF00"/>
                </a:solidFill>
              </a:rPr>
              <a:t>Брюханчикова</a:t>
            </a:r>
            <a:r>
              <a:rPr lang="ru-RU" sz="2800" b="1" dirty="0" smtClean="0">
                <a:solidFill>
                  <a:srgbClr val="FFFF00"/>
                </a:solidFill>
              </a:rPr>
              <a:t> М.И. 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Компьютер\Desktop\1562921155_kindergart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14414" y="1000108"/>
            <a:ext cx="7143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Познавательное развитие </a:t>
            </a:r>
            <a:r>
              <a:rPr lang="ru-RU" sz="2400" dirty="0" smtClean="0"/>
              <a:t>Рассматривание картины «Кукла Катя купается»</a:t>
            </a:r>
          </a:p>
          <a:p>
            <a:r>
              <a:rPr lang="ru-RU" sz="2400" dirty="0" smtClean="0"/>
              <a:t>Цель: учить целенаправленному рассматриванию картины, познакомить с </a:t>
            </a:r>
            <a:r>
              <a:rPr lang="ru-RU" sz="2400" dirty="0" err="1" smtClean="0"/>
              <a:t>потешкой</a:t>
            </a:r>
            <a:r>
              <a:rPr lang="ru-RU" sz="2400" dirty="0" smtClean="0"/>
              <a:t> «Кукла в ванночке не плачет», побуждать эмоционально реагировать на произведение.</a:t>
            </a:r>
            <a:endParaRPr lang="ru-RU" sz="2400" dirty="0"/>
          </a:p>
        </p:txBody>
      </p:sp>
      <p:pic>
        <p:nvPicPr>
          <p:cNvPr id="8" name="Рисунок 7" descr="C:\Users\Компьютер\Desktop\WP_20200609_01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2928934"/>
            <a:ext cx="2214578" cy="367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Компьютер\Desktop\WP_20200625_05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71604" y="3286124"/>
            <a:ext cx="214314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Компьютер\Desktop\осень\1557053081_kindergart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571604" y="500042"/>
            <a:ext cx="692948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Социально коммуникативное развитие.</a:t>
            </a:r>
          </a:p>
          <a:p>
            <a:r>
              <a:rPr lang="ru-RU" sz="2400" dirty="0" smtClean="0"/>
              <a:t>Сюжетно-ролевая игра. « Купание куклы Маши». Цель: учить объединять игры единым сюжетом: сначала куклу надо раздеть, искупать, одеть, уложить спать. Закреплять разнообразные игровые действия с куклой. Учить играть вместе.</a:t>
            </a:r>
          </a:p>
          <a:p>
            <a:r>
              <a:rPr lang="ru-RU" sz="2400" dirty="0" smtClean="0"/>
              <a:t>.</a:t>
            </a:r>
          </a:p>
          <a:p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6" name="Рисунок 5" descr="C:\Users\Компьютер\Desktop\WP_20200625_05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0" y="2857496"/>
            <a:ext cx="228601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Компьютер\Desktop\WP_20200625_057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2857496"/>
            <a:ext cx="221457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Компьютер\Desktop\1552384132_pr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00100" y="571480"/>
            <a:ext cx="74295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Речевое развитие.</a:t>
            </a:r>
            <a:r>
              <a:rPr lang="ru-RU" sz="2400" dirty="0" smtClean="0"/>
              <a:t> «В магазине игрушек» из книги Ч. </a:t>
            </a:r>
            <a:r>
              <a:rPr lang="ru-RU" sz="2400" dirty="0" err="1" smtClean="0"/>
              <a:t>Янчарского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Цель: учить внимательно слушать литературное произведение; отвечать на вопросы по содержанию произведения.</a:t>
            </a:r>
            <a:endParaRPr lang="ru-RU" sz="2400" dirty="0"/>
          </a:p>
        </p:txBody>
      </p:sp>
      <p:pic>
        <p:nvPicPr>
          <p:cNvPr id="7" name="Рисунок 6" descr="C:\Users\Компьютер\Desktop\WP_20200603_01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2143116"/>
            <a:ext cx="2571768" cy="4325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Компьютер\Desktop\1552384132_pr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43042" y="857232"/>
            <a:ext cx="64294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785794"/>
            <a:ext cx="81439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Речевое развитие. </a:t>
            </a:r>
            <a:r>
              <a:rPr lang="ru-RU" sz="2400" dirty="0" smtClean="0"/>
              <a:t>Чтение стихотворений А. </a:t>
            </a:r>
            <a:r>
              <a:rPr lang="ru-RU" sz="2400" dirty="0" err="1" smtClean="0"/>
              <a:t>Барто</a:t>
            </a:r>
            <a:r>
              <a:rPr lang="ru-RU" sz="2400" dirty="0" smtClean="0"/>
              <a:t> из цикла «Игрушки». </a:t>
            </a:r>
          </a:p>
          <a:p>
            <a:r>
              <a:rPr lang="ru-RU" sz="2400" dirty="0" smtClean="0"/>
              <a:t>Цель: формировать умение слушать стихотворения и понимать их смысл, проговаривать слова, закреплять знания основных цветов.</a:t>
            </a:r>
            <a:endParaRPr lang="ru-RU" sz="2400" dirty="0"/>
          </a:p>
        </p:txBody>
      </p:sp>
      <p:pic>
        <p:nvPicPr>
          <p:cNvPr id="7" name="Рисунок 6" descr="C:\Users\Компьютер\Desktop\WP_20200626_01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00364" y="2357430"/>
            <a:ext cx="2643206" cy="4313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Компьютер\Desktop\1553194323_pr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14414" y="1000108"/>
            <a:ext cx="735811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Художественно эстетическое развитие. </a:t>
            </a:r>
            <a:r>
              <a:rPr lang="ru-RU" sz="2400" dirty="0" smtClean="0"/>
              <a:t>Лепка «Мой веселый звонкий мяч.</a:t>
            </a:r>
          </a:p>
          <a:p>
            <a:r>
              <a:rPr lang="ru-RU" sz="2400" dirty="0" smtClean="0"/>
              <a:t>Цель: учить лепить округлые предметы из пластилина круговыми движениями.</a:t>
            </a:r>
            <a:endParaRPr lang="ru-RU" sz="2400" dirty="0"/>
          </a:p>
        </p:txBody>
      </p:sp>
      <p:pic>
        <p:nvPicPr>
          <p:cNvPr id="7" name="Рисунок 6" descr="C:\Users\Компьютер\Desktop\WP_20200626_01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6" y="2643182"/>
            <a:ext cx="5214974" cy="4018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Компьютер\Desktop\1536261143_school-suppli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57290" y="1142984"/>
            <a:ext cx="664373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Художественно эстетическое развитие. </a:t>
            </a:r>
            <a:r>
              <a:rPr lang="ru-RU" sz="2400" dirty="0" smtClean="0"/>
              <a:t>Рисование «Украсим платье для куклы Кати»</a:t>
            </a:r>
          </a:p>
          <a:p>
            <a:r>
              <a:rPr lang="ru-RU" sz="2400" dirty="0" smtClean="0"/>
              <a:t>Цель: закрепить умение рисовать путем </a:t>
            </a:r>
            <a:r>
              <a:rPr lang="ru-RU" sz="2400" dirty="0" err="1" smtClean="0"/>
              <a:t>примакивания</a:t>
            </a:r>
            <a:r>
              <a:rPr lang="ru-RU" sz="2400" dirty="0" smtClean="0"/>
              <a:t>, создать эмоциональный настрой при прослушивании </a:t>
            </a:r>
            <a:r>
              <a:rPr lang="ru-RU" sz="2400" dirty="0" err="1" smtClean="0"/>
              <a:t>потешки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pic>
        <p:nvPicPr>
          <p:cNvPr id="10" name="Рисунок 9" descr="C:\Users\Компьютер\Desktop\WP_20200626_01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3157544"/>
            <a:ext cx="4429156" cy="3414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Компьютер\Desktop\осень\1557053081_kindergart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14480" y="500042"/>
            <a:ext cx="650085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Физическое развитие.</a:t>
            </a:r>
            <a:r>
              <a:rPr lang="ru-RU" sz="2400" dirty="0" smtClean="0"/>
              <a:t> Прокати мяч»</a:t>
            </a:r>
          </a:p>
          <a:p>
            <a:r>
              <a:rPr lang="ru-RU" sz="2400" dirty="0" smtClean="0"/>
              <a:t>Задачи: учить отталкивать мяч двумя руками, придавать ему нужное направление. Побуждать к самостоятельному выполнению движений, выбору партнера. Вызывать интерес к действиям с мячом.</a:t>
            </a:r>
          </a:p>
          <a:p>
            <a:endParaRPr lang="ru-RU" sz="2400" b="1" dirty="0"/>
          </a:p>
        </p:txBody>
      </p:sp>
      <p:pic>
        <p:nvPicPr>
          <p:cNvPr id="6" name="Рисунок 5" descr="C:\Users\Компьютер\Desktop\s92160627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500306"/>
            <a:ext cx="2714644" cy="4114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Компьютер\Desktop\1571588799_winnie-the-pooh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71604" y="571480"/>
            <a:ext cx="52863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Выставка:</a:t>
            </a:r>
            <a:r>
              <a:rPr lang="ru-RU" sz="2400" dirty="0" smtClean="0"/>
              <a:t> «Любимые игрушки наших детей».</a:t>
            </a:r>
          </a:p>
        </p:txBody>
      </p:sp>
      <p:pic>
        <p:nvPicPr>
          <p:cNvPr id="6" name="Рисунок 5" descr="C:\Users\Компьютер\Desktop\WP_20200603_01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500174"/>
            <a:ext cx="250033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Компьютер\Desktop\WP_20200609_027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98" y="1500174"/>
            <a:ext cx="271464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Компьютер\Desktop\WP_20200618_007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43240" y="1500174"/>
            <a:ext cx="271464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Компьютер\Desktop\1571588799_winnie-the-pooh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142976" y="500042"/>
            <a:ext cx="7429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Конкурс рисунков «Моя любимая игрушка»(совместное творчество детей и родителей). Составление фото альбома «Мои любимые игрушки»</a:t>
            </a:r>
          </a:p>
        </p:txBody>
      </p:sp>
      <p:pic>
        <p:nvPicPr>
          <p:cNvPr id="8" name="Рисунок 7" descr="C:\Users\Компьютер\Desktop\WP_20200610_01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3714752"/>
            <a:ext cx="3929090" cy="2923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Компьютер\Desktop\WP_20200610_01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1857364"/>
            <a:ext cx="121444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Компьютер\Desktop\WP_20200610_017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00298" y="1857364"/>
            <a:ext cx="1214446" cy="1583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Компьютер\Desktop\WP_20200610_014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29124" y="3643314"/>
            <a:ext cx="1785950" cy="2949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Компьютер\Desktop\WP_20200610_015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429388" y="3000372"/>
            <a:ext cx="2428892" cy="344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Компьютер\Desktop\1552384132_pr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28728" y="1643050"/>
            <a:ext cx="735811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mtClean="0"/>
              <a:t>Итог проекта.</a:t>
            </a:r>
            <a:r>
              <a:rPr lang="ru-RU" sz="2400" smtClean="0"/>
              <a:t> </a:t>
            </a:r>
            <a:endParaRPr lang="ru-RU" sz="2400" dirty="0" smtClean="0"/>
          </a:p>
          <a:p>
            <a:r>
              <a:rPr lang="ru-RU" sz="2400" dirty="0" smtClean="0"/>
              <a:t>Научились бережно относиться к играм, игрушкам.</a:t>
            </a:r>
          </a:p>
          <a:p>
            <a:r>
              <a:rPr lang="ru-RU" sz="2400" dirty="0" smtClean="0"/>
              <a:t>Умение играть дружно, не ссориться, развить общение и взаимодействие ребенка со сверстниками и взрослыми.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Компьютер\Desktop\осень\1533459466_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00298" y="1428736"/>
            <a:ext cx="550072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Тип проекта: </a:t>
            </a:r>
            <a:r>
              <a:rPr lang="ru-RU" sz="2400" dirty="0" smtClean="0"/>
              <a:t>познавательно-речевой </a:t>
            </a:r>
          </a:p>
          <a:p>
            <a:r>
              <a:rPr lang="ru-RU" sz="2400" b="1" dirty="0" smtClean="0"/>
              <a:t>Продолжительность проекта: </a:t>
            </a:r>
            <a:r>
              <a:rPr lang="ru-RU" sz="2400" dirty="0" smtClean="0"/>
              <a:t>краткосрочный</a:t>
            </a:r>
          </a:p>
          <a:p>
            <a:r>
              <a:rPr lang="ru-RU" sz="2400" b="1" dirty="0" smtClean="0"/>
              <a:t>Участники проекта: </a:t>
            </a:r>
            <a:r>
              <a:rPr lang="ru-RU" sz="2400" dirty="0" smtClean="0"/>
              <a:t>дети, воспитатели, родители.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Компьютер\Desktop\осень\1533459466_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6000" y="1142984"/>
            <a:ext cx="550071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Цель проекта: </a:t>
            </a:r>
            <a:r>
              <a:rPr lang="ru-RU" sz="2400" dirty="0" smtClean="0"/>
              <a:t>познакомить детей с обобщающим понятием «игрушки», качествах и функциональным назначением игрушек, развитие наглядно-действительного мышления. 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Компьютер\Desktop\осень\1559446633_funny-animal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85918" y="642918"/>
            <a:ext cx="628654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Задачи: </a:t>
            </a:r>
            <a:r>
              <a:rPr lang="ru-RU" sz="2400" dirty="0" smtClean="0"/>
              <a:t>учить игровым действиям с игрушкой в соответствии с ее назначением, учитывая индивидуальные и возрастные особенности детей, обогащать и расширять словарный запас детей, развивать связную речь, познакомить с произведениями художественной литературы и музыки,</a:t>
            </a:r>
          </a:p>
          <a:p>
            <a:r>
              <a:rPr lang="ru-RU" sz="2400" dirty="0" smtClean="0"/>
              <a:t>развивать воображение, речь, общую моторику, координацию движений,</a:t>
            </a:r>
          </a:p>
          <a:p>
            <a:r>
              <a:rPr lang="ru-RU" sz="2400" dirty="0" smtClean="0"/>
              <a:t>формировать эмоционально-эстетическое и бережное отношение к игрушка,</a:t>
            </a:r>
          </a:p>
          <a:p>
            <a:r>
              <a:rPr lang="ru-RU" sz="2400" dirty="0" smtClean="0"/>
              <a:t>создавать условия для развития творческих способностей воспитанников.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Компьютер\Desktop\осень\1559446633_funny-animal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000232" y="857232"/>
            <a:ext cx="54292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Актуальность проекта.</a:t>
            </a:r>
            <a:r>
              <a:rPr lang="ru-RU" sz="2400" dirty="0" smtClean="0"/>
              <a:t> В данном возрасте дети многие игрушки используют не по назначению, не умеют играть вместе. Поэтому считаем данный проект своевременным на данном этапе.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Проблема: </a:t>
            </a:r>
            <a:r>
              <a:rPr lang="ru-RU" sz="2400" dirty="0" smtClean="0"/>
              <a:t>формировать бережное</a:t>
            </a:r>
          </a:p>
          <a:p>
            <a:r>
              <a:rPr lang="ru-RU" sz="2400" dirty="0" smtClean="0"/>
              <a:t>отношение детей к игрушкам,   и  взаимодействие с ними.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Компьютер\Desktop\осень\1559446633_funny-animal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00232" y="1357297"/>
            <a:ext cx="57150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Подготовительный этап.</a:t>
            </a:r>
            <a:endParaRPr lang="ru-RU" sz="2400" dirty="0" smtClean="0"/>
          </a:p>
          <a:p>
            <a:r>
              <a:rPr lang="ru-RU" sz="2400" dirty="0" smtClean="0"/>
              <a:t> Подбор методической и художественной литературы по теме. </a:t>
            </a:r>
          </a:p>
          <a:p>
            <a:r>
              <a:rPr lang="ru-RU" sz="2400" dirty="0" smtClean="0"/>
              <a:t> Подбор дидактических и сюжетно-ролевых игр.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Компьютер\Desktop\осень\1559446633_funny-animal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214414" y="785794"/>
            <a:ext cx="7929586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/>
              <a:t>Основной этап.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Беседы на темы: «Моя любимая игрушка», «Такие разные игрушки», «Из чего сделаны игрушки?». «Зачем нужны игрушки?»,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дидактические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игры: </a:t>
            </a:r>
            <a:r>
              <a:rPr lang="ru-RU" sz="2400" dirty="0" smtClean="0">
                <a:cs typeface="Arial" charset="0"/>
              </a:rPr>
              <a:t>«Чудесный мешочек»,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«Узнай на ощупь», «Найди по описанию», «Угадай что звучит»,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Сюжетно ролевая игра: « Купание куклы Маши».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Рассматривание иллюстраций с изображением игрушек (кукла, лошадка, мяч, машина, уточка, кубики, зайчик). </a:t>
            </a:r>
            <a:r>
              <a:rPr lang="ru-RU" sz="2400" dirty="0" smtClean="0"/>
              <a:t>Рассматривание картины: «Кукла Катя купается» Художественно эстетическое развитие ( лепка) «Мой веселый звонкий мяч», (рисование) «украсим платье для куклы Кати».Чтение стихотворений А. </a:t>
            </a:r>
            <a:r>
              <a:rPr lang="ru-RU" sz="2400" dirty="0" err="1" smtClean="0"/>
              <a:t>Барто</a:t>
            </a:r>
            <a:r>
              <a:rPr lang="ru-RU" sz="2400" dirty="0" smtClean="0"/>
              <a:t> из цикла «Игрушки». Речевое </a:t>
            </a:r>
            <a:r>
              <a:rPr lang="ru-RU" sz="2400" dirty="0" err="1" smtClean="0"/>
              <a:t>развити</a:t>
            </a:r>
            <a:r>
              <a:rPr lang="ru-RU" sz="2400" dirty="0" smtClean="0"/>
              <a:t> «В магазине игрушек» из книги Ч. </a:t>
            </a:r>
            <a:r>
              <a:rPr lang="ru-RU" sz="2400" dirty="0" err="1" smtClean="0"/>
              <a:t>Янчарского</a:t>
            </a:r>
            <a:r>
              <a:rPr lang="ru-RU" sz="2400" dirty="0" smtClean="0"/>
              <a:t> (чтение).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Компьютер\Desktop\осень\1559446633_funny-animal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571604" y="1214423"/>
            <a:ext cx="64294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Заключительный этап.</a:t>
            </a:r>
            <a:endParaRPr lang="ru-RU" sz="2400" dirty="0" smtClean="0"/>
          </a:p>
          <a:p>
            <a:r>
              <a:rPr lang="ru-RU" sz="2400" dirty="0" smtClean="0"/>
              <a:t>Конкурс рисунков: «Моя любимая игрушка»(совместное творчество детей и родителей). Составление фото альбома: «Мои любимые игрушки»</a:t>
            </a:r>
          </a:p>
          <a:p>
            <a:r>
              <a:rPr lang="ru-RU" sz="2400" dirty="0" smtClean="0"/>
              <a:t>Развлечение: «Любимые игрушки».</a:t>
            </a:r>
          </a:p>
          <a:p>
            <a:r>
              <a:rPr lang="ru-RU" sz="2400" dirty="0" smtClean="0"/>
              <a:t>Папка – передвижка: «Как правильно выбрать игрушку ребенку» (консультация для родителей) «Какие игрушки необходимы детям», « Почему дети ломают игрушки».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Компьютер\Desktop\осень\1559446633_funny-animal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857356" y="714356"/>
            <a:ext cx="578647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Ожидаемые результат.</a:t>
            </a:r>
            <a:endParaRPr lang="ru-RU" sz="2400" dirty="0" smtClean="0"/>
          </a:p>
          <a:p>
            <a:r>
              <a:rPr lang="ru-RU" sz="2400" dirty="0" smtClean="0"/>
              <a:t>Расширятся знания детей по теме «Игрушки»,познакомятся с правилами дружеских отношений, научатся бережно относиться к своим товарищам, проявлять доброту и внимание ,повысится интерес к художественной литературе, научатся правильно оценивать свои поступки и поступки своих друзей, научатся продуктивно взаимодействовать со сверстниками и взрослыми в процессе совместной деятельности.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</TotalTime>
  <Words>445</Words>
  <Application>Microsoft Office PowerPoint</Application>
  <PresentationFormat>Экран (4:3)</PresentationFormat>
  <Paragraphs>54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Компьютер</dc:creator>
  <cp:lastModifiedBy>Компьютер</cp:lastModifiedBy>
  <cp:revision>74</cp:revision>
  <dcterms:created xsi:type="dcterms:W3CDTF">2020-04-20T11:49:09Z</dcterms:created>
  <dcterms:modified xsi:type="dcterms:W3CDTF">2020-07-05T15:42:41Z</dcterms:modified>
</cp:coreProperties>
</file>