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05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58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6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7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6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4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2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6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0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7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52521-EFE8-4C85-92BF-82417387ECBD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47FAA-2D06-4283-BD5C-962EA2A66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1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3" t="2221" r="7727" b="5455"/>
          <a:stretch/>
        </p:blipFill>
        <p:spPr>
          <a:xfrm>
            <a:off x="-1" y="0"/>
            <a:ext cx="7533295" cy="6858000"/>
          </a:xfrm>
          <a:prstGeom prst="rect">
            <a:avLst/>
          </a:prstGeom>
        </p:spPr>
      </p:pic>
      <p:pic>
        <p:nvPicPr>
          <p:cNvPr id="1026" name="Picture 2" descr="http://3.bp.blogspot.com/-bBTdUp00aJU/Vqh9777vvKI/AAAAAAAAF_Y/pTHRS5jDSgU/s1600/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2736" flipH="1">
            <a:off x="6429218" y="276365"/>
            <a:ext cx="5347854" cy="630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542583">
            <a:off x="7339848" y="670437"/>
            <a:ext cx="35265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Здравствуйте, ребята!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Я очень хотела бы с вами познакомиться и поиграть.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Я жила в красивом доме, но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однажды случилась беда. Злой </a:t>
            </a:r>
            <a:r>
              <a:rPr lang="ru-RU" sz="2800" smtClean="0">
                <a:latin typeface="Monotype Corsiva" panose="03010101010201010101" pitchFamily="66" charset="0"/>
              </a:rPr>
              <a:t>волшебник </a:t>
            </a:r>
            <a:r>
              <a:rPr lang="ru-RU" sz="2800" smtClean="0">
                <a:latin typeface="Monotype Corsiva" panose="03010101010201010101" pitchFamily="66" charset="0"/>
              </a:rPr>
              <a:t>разрушил</a:t>
            </a:r>
            <a:r>
              <a:rPr lang="ru-RU" sz="2800" smtClean="0"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</a:rPr>
              <a:t>мой дом и заколдовал меня…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miart.ru/forum/uploads6/post-1459532-12826444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689" y="0"/>
            <a:ext cx="656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rttsapko.ru/wp/wp-content/uploads/2017/06/luna_risunok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9" t="10070" r="21036" b="8824"/>
          <a:stretch/>
        </p:blipFill>
        <p:spPr bwMode="auto">
          <a:xfrm>
            <a:off x="7618814" y="-247889"/>
            <a:ext cx="3266900" cy="325597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rojets.rsight.net/clouds/lightnin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0"/>
            <a:ext cx="119307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2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34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Olya</cp:lastModifiedBy>
  <cp:revision>4</cp:revision>
  <dcterms:created xsi:type="dcterms:W3CDTF">2018-11-15T17:43:11Z</dcterms:created>
  <dcterms:modified xsi:type="dcterms:W3CDTF">2018-11-15T19:26:39Z</dcterms:modified>
</cp:coreProperties>
</file>