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9" r:id="rId4"/>
    <p:sldId id="257" r:id="rId5"/>
    <p:sldId id="258" r:id="rId6"/>
    <p:sldId id="265" r:id="rId7"/>
    <p:sldId id="260" r:id="rId8"/>
    <p:sldId id="264" r:id="rId9"/>
    <p:sldId id="261" r:id="rId10"/>
    <p:sldId id="267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36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577FBA-A049-4200-AE19-4771EC5C53A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0D0837-5C2A-45BE-AB31-A8052193782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поиск информации</a:t>
          </a:r>
        </a:p>
      </dgm:t>
    </dgm:pt>
    <dgm:pt modelId="{EA19D154-58F4-47A5-90E9-42E9F8CEB62A}" type="parTrans" cxnId="{229A8BFA-7837-4777-B145-1E978EFD1D2C}">
      <dgm:prSet/>
      <dgm:spPr/>
      <dgm:t>
        <a:bodyPr/>
        <a:lstStyle/>
        <a:p>
          <a:pPr algn="l"/>
          <a:endParaRPr lang="ru-RU"/>
        </a:p>
      </dgm:t>
    </dgm:pt>
    <dgm:pt modelId="{ECAC9515-B97E-4794-862B-278D0861FC60}" type="sibTrans" cxnId="{229A8BFA-7837-4777-B145-1E978EFD1D2C}">
      <dgm:prSet/>
      <dgm:spPr/>
      <dgm:t>
        <a:bodyPr/>
        <a:lstStyle/>
        <a:p>
          <a:pPr algn="l"/>
          <a:endParaRPr lang="ru-RU"/>
        </a:p>
      </dgm:t>
    </dgm:pt>
    <dgm:pt modelId="{F61BCF17-6DC9-4808-B10B-AE4B5FC7E729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история</a:t>
          </a:r>
        </a:p>
      </dgm:t>
    </dgm:pt>
    <dgm:pt modelId="{39A0908E-B7BB-43B6-A695-5452AE682768}" type="parTrans" cxnId="{54C5740D-2BA3-4B40-9F26-D720E384ED7B}">
      <dgm:prSet/>
      <dgm:spPr/>
      <dgm:t>
        <a:bodyPr/>
        <a:lstStyle/>
        <a:p>
          <a:pPr algn="l"/>
          <a:endParaRPr lang="ru-RU"/>
        </a:p>
      </dgm:t>
    </dgm:pt>
    <dgm:pt modelId="{4067A67B-E498-4540-929D-3BD7F63F619A}" type="sibTrans" cxnId="{54C5740D-2BA3-4B40-9F26-D720E384ED7B}">
      <dgm:prSet/>
      <dgm:spPr/>
      <dgm:t>
        <a:bodyPr/>
        <a:lstStyle/>
        <a:p>
          <a:pPr algn="l"/>
          <a:endParaRPr lang="ru-RU"/>
        </a:p>
      </dgm:t>
    </dgm:pt>
    <dgm:pt modelId="{1BF37690-87DC-4DCF-9C57-7339E1EE3971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материалы</a:t>
          </a:r>
        </a:p>
      </dgm:t>
    </dgm:pt>
    <dgm:pt modelId="{0B928A47-D92A-4586-8E14-0B941FC1026C}" type="parTrans" cxnId="{2676F4B1-F25F-4C77-AB19-A703FD04449A}">
      <dgm:prSet/>
      <dgm:spPr/>
      <dgm:t>
        <a:bodyPr/>
        <a:lstStyle/>
        <a:p>
          <a:pPr algn="l"/>
          <a:endParaRPr lang="ru-RU"/>
        </a:p>
      </dgm:t>
    </dgm:pt>
    <dgm:pt modelId="{B582ECCB-1A63-4C58-A327-1E801B842F53}" type="sibTrans" cxnId="{2676F4B1-F25F-4C77-AB19-A703FD04449A}">
      <dgm:prSet/>
      <dgm:spPr/>
      <dgm:t>
        <a:bodyPr/>
        <a:lstStyle/>
        <a:p>
          <a:pPr algn="l"/>
          <a:endParaRPr lang="ru-RU"/>
        </a:p>
      </dgm:t>
    </dgm:pt>
    <dgm:pt modelId="{B43E87A9-1182-49BF-B7C1-9E0CFC1A20D5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швы</a:t>
          </a:r>
        </a:p>
      </dgm:t>
    </dgm:pt>
    <dgm:pt modelId="{565C7F50-8072-4E2B-8BFB-EDBE2263DF78}" type="parTrans" cxnId="{4229DFFF-5EED-407A-946F-D78492C7B108}">
      <dgm:prSet/>
      <dgm:spPr/>
      <dgm:t>
        <a:bodyPr/>
        <a:lstStyle/>
        <a:p>
          <a:pPr algn="l"/>
          <a:endParaRPr lang="ru-RU"/>
        </a:p>
      </dgm:t>
    </dgm:pt>
    <dgm:pt modelId="{0512E340-AB17-4BF5-8B70-A632C702BB58}" type="sibTrans" cxnId="{4229DFFF-5EED-407A-946F-D78492C7B108}">
      <dgm:prSet/>
      <dgm:spPr/>
      <dgm:t>
        <a:bodyPr/>
        <a:lstStyle/>
        <a:p>
          <a:pPr algn="l"/>
          <a:endParaRPr lang="ru-RU"/>
        </a:p>
      </dgm:t>
    </dgm:pt>
    <dgm:pt modelId="{0236CD6F-7477-4C9F-A76A-0E0712699E82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технология</a:t>
          </a:r>
        </a:p>
      </dgm:t>
    </dgm:pt>
    <dgm:pt modelId="{9EA6A892-9102-4B42-9563-0F7963DFF801}" type="parTrans" cxnId="{0195D837-B72D-408D-B8C3-A0B1E46F0724}">
      <dgm:prSet/>
      <dgm:spPr/>
      <dgm:t>
        <a:bodyPr/>
        <a:lstStyle/>
        <a:p>
          <a:pPr algn="l"/>
          <a:endParaRPr lang="ru-RU"/>
        </a:p>
      </dgm:t>
    </dgm:pt>
    <dgm:pt modelId="{3ED54D11-B526-4368-A141-B848E1D041B8}" type="sibTrans" cxnId="{0195D837-B72D-408D-B8C3-A0B1E46F0724}">
      <dgm:prSet/>
      <dgm:spPr/>
      <dgm:t>
        <a:bodyPr/>
        <a:lstStyle/>
        <a:p>
          <a:pPr algn="l"/>
          <a:endParaRPr lang="ru-RU"/>
        </a:p>
      </dgm:t>
    </dgm:pt>
    <dgm:pt modelId="{9C28E2BA-6686-4CB0-8ACD-5E6D33715DF6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модель</a:t>
          </a:r>
        </a:p>
      </dgm:t>
    </dgm:pt>
    <dgm:pt modelId="{6F79507D-C030-43D2-98C5-79787BA7FD94}" type="parTrans" cxnId="{815ECA32-D792-401C-B14E-8B311C362B68}">
      <dgm:prSet/>
      <dgm:spPr/>
      <dgm:t>
        <a:bodyPr/>
        <a:lstStyle/>
        <a:p>
          <a:pPr algn="l"/>
          <a:endParaRPr lang="ru-RU"/>
        </a:p>
      </dgm:t>
    </dgm:pt>
    <dgm:pt modelId="{60ECE3CC-6A14-41E8-9038-7A21A98ECCAC}" type="sibTrans" cxnId="{815ECA32-D792-401C-B14E-8B311C362B68}">
      <dgm:prSet/>
      <dgm:spPr/>
      <dgm:t>
        <a:bodyPr/>
        <a:lstStyle/>
        <a:p>
          <a:pPr algn="l"/>
          <a:endParaRPr lang="ru-RU"/>
        </a:p>
      </dgm:t>
    </dgm:pt>
    <dgm:pt modelId="{DC0E6B1B-943F-4B56-8FBB-59EF54422A82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безопасность</a:t>
          </a:r>
        </a:p>
      </dgm:t>
    </dgm:pt>
    <dgm:pt modelId="{77198C0D-1781-4EEF-823C-A69B2926071E}" type="parTrans" cxnId="{E869275F-6670-497A-8D0A-D338B38FFCC0}">
      <dgm:prSet/>
      <dgm:spPr/>
      <dgm:t>
        <a:bodyPr/>
        <a:lstStyle/>
        <a:p>
          <a:pPr algn="l"/>
          <a:endParaRPr lang="ru-RU"/>
        </a:p>
      </dgm:t>
    </dgm:pt>
    <dgm:pt modelId="{2046049A-B248-4A4F-BA0A-95DE27F1B0EF}" type="sibTrans" cxnId="{E869275F-6670-497A-8D0A-D338B38FFCC0}">
      <dgm:prSet/>
      <dgm:spPr/>
      <dgm:t>
        <a:bodyPr/>
        <a:lstStyle/>
        <a:p>
          <a:pPr algn="l"/>
          <a:endParaRPr lang="ru-RU"/>
        </a:p>
      </dgm:t>
    </dgm:pt>
    <dgm:pt modelId="{BDB86732-8A84-49D2-A791-85AB26262A39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изделие</a:t>
          </a:r>
        </a:p>
      </dgm:t>
    </dgm:pt>
    <dgm:pt modelId="{286F75F7-B428-4FEE-9A2B-D65F818A14E4}" type="parTrans" cxnId="{679D06C0-BDB6-4AE1-9B4C-5EC88352365A}">
      <dgm:prSet/>
      <dgm:spPr/>
      <dgm:t>
        <a:bodyPr/>
        <a:lstStyle/>
        <a:p>
          <a:pPr algn="l"/>
          <a:endParaRPr lang="ru-RU"/>
        </a:p>
      </dgm:t>
    </dgm:pt>
    <dgm:pt modelId="{D636E9F1-5DA2-41E4-B31A-3AF90655BFC2}" type="sibTrans" cxnId="{679D06C0-BDB6-4AE1-9B4C-5EC88352365A}">
      <dgm:prSet/>
      <dgm:spPr/>
      <dgm:t>
        <a:bodyPr/>
        <a:lstStyle/>
        <a:p>
          <a:pPr algn="l"/>
          <a:endParaRPr lang="ru-RU"/>
        </a:p>
      </dgm:t>
    </dgm:pt>
    <dgm:pt modelId="{418AAF3C-C53C-40F8-A2E4-5CB84207FAB6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затраты</a:t>
          </a:r>
        </a:p>
      </dgm:t>
    </dgm:pt>
    <dgm:pt modelId="{C7250BA7-15D8-4704-A787-56D6EAA334B8}" type="parTrans" cxnId="{7B2D6C3D-532F-4FAD-A06C-2F9E3A8305D9}">
      <dgm:prSet/>
      <dgm:spPr/>
      <dgm:t>
        <a:bodyPr/>
        <a:lstStyle/>
        <a:p>
          <a:pPr algn="l"/>
          <a:endParaRPr lang="ru-RU"/>
        </a:p>
      </dgm:t>
    </dgm:pt>
    <dgm:pt modelId="{7F276216-5780-4465-9A11-42BA0A188F00}" type="sibTrans" cxnId="{7B2D6C3D-532F-4FAD-A06C-2F9E3A8305D9}">
      <dgm:prSet/>
      <dgm:spPr/>
      <dgm:t>
        <a:bodyPr/>
        <a:lstStyle/>
        <a:p>
          <a:pPr algn="l"/>
          <a:endParaRPr lang="ru-RU"/>
        </a:p>
      </dgm:t>
    </dgm:pt>
    <dgm:pt modelId="{E35C797C-D605-4BD7-B2EF-F6A7221FC4C1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реклама</a:t>
          </a:r>
        </a:p>
      </dgm:t>
    </dgm:pt>
    <dgm:pt modelId="{5EEDDE80-1562-4BC9-80AF-B0FE399F1331}" type="parTrans" cxnId="{0361AE48-EC91-42E2-B151-6B1AFA26D11C}">
      <dgm:prSet/>
      <dgm:spPr/>
      <dgm:t>
        <a:bodyPr/>
        <a:lstStyle/>
        <a:p>
          <a:pPr algn="l"/>
          <a:endParaRPr lang="ru-RU"/>
        </a:p>
      </dgm:t>
    </dgm:pt>
    <dgm:pt modelId="{F097D95A-1593-4BA5-870D-A34FA0AEE1DB}" type="sibTrans" cxnId="{0361AE48-EC91-42E2-B151-6B1AFA26D11C}">
      <dgm:prSet/>
      <dgm:spPr/>
      <dgm:t>
        <a:bodyPr/>
        <a:lstStyle/>
        <a:p>
          <a:pPr algn="l"/>
          <a:endParaRPr lang="ru-RU"/>
        </a:p>
      </dgm:t>
    </dgm:pt>
    <dgm:pt modelId="{6BC5B62F-A50D-4B56-A5E1-04B182CACA3F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ru-RU" sz="2400" dirty="0" smtClean="0"/>
            <a:t>анализ  </a:t>
          </a:r>
          <a:r>
            <a:rPr lang="ru-RU" sz="2400" dirty="0"/>
            <a:t>и оценка</a:t>
          </a:r>
        </a:p>
      </dgm:t>
    </dgm:pt>
    <dgm:pt modelId="{5B0715ED-617C-4F73-8589-E86BB0177CA6}" type="parTrans" cxnId="{3142ED05-8F8A-4C99-B5A0-84B4B6BFC4F9}">
      <dgm:prSet/>
      <dgm:spPr/>
      <dgm:t>
        <a:bodyPr/>
        <a:lstStyle/>
        <a:p>
          <a:pPr algn="l"/>
          <a:endParaRPr lang="ru-RU"/>
        </a:p>
      </dgm:t>
    </dgm:pt>
    <dgm:pt modelId="{D4810071-0A16-41C6-8AD0-3A00C89F3A62}" type="sibTrans" cxnId="{3142ED05-8F8A-4C99-B5A0-84B4B6BFC4F9}">
      <dgm:prSet/>
      <dgm:spPr/>
      <dgm:t>
        <a:bodyPr/>
        <a:lstStyle/>
        <a:p>
          <a:pPr algn="l"/>
          <a:endParaRPr lang="ru-RU"/>
        </a:p>
      </dgm:t>
    </dgm:pt>
    <dgm:pt modelId="{77527CAA-5BC3-41E2-9DDB-73C3C612A37F}" type="pres">
      <dgm:prSet presAssocID="{06577FBA-A049-4200-AE19-4771EC5C53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A186BD-30F1-4555-A380-8A9C1455DE4A}" type="pres">
      <dgm:prSet presAssocID="{F70D0837-5C2A-45BE-AB31-A80521937824}" presName="node" presStyleLbl="node1" presStyleIdx="0" presStyleCnt="11" custScaleX="168369" custScaleY="177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BF889-7569-4E94-9382-BC5D16FD7E45}" type="pres">
      <dgm:prSet presAssocID="{F70D0837-5C2A-45BE-AB31-A80521937824}" presName="spNode" presStyleCnt="0"/>
      <dgm:spPr/>
    </dgm:pt>
    <dgm:pt modelId="{848A18F0-0A9C-4EF9-8846-8B451F7B53DA}" type="pres">
      <dgm:prSet presAssocID="{ECAC9515-B97E-4794-862B-278D0861FC60}" presName="sibTrans" presStyleLbl="sibTrans1D1" presStyleIdx="0" presStyleCnt="11"/>
      <dgm:spPr/>
      <dgm:t>
        <a:bodyPr/>
        <a:lstStyle/>
        <a:p>
          <a:endParaRPr lang="ru-RU"/>
        </a:p>
      </dgm:t>
    </dgm:pt>
    <dgm:pt modelId="{095B60D4-38A9-4124-A9A4-C401F17E336A}" type="pres">
      <dgm:prSet presAssocID="{F61BCF17-6DC9-4808-B10B-AE4B5FC7E729}" presName="node" presStyleLbl="node1" presStyleIdx="1" presStyleCnt="11" custScaleX="164627" custScaleY="199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AE66E-5CFF-4660-BA84-B1218C5E1E01}" type="pres">
      <dgm:prSet presAssocID="{F61BCF17-6DC9-4808-B10B-AE4B5FC7E729}" presName="spNode" presStyleCnt="0"/>
      <dgm:spPr/>
    </dgm:pt>
    <dgm:pt modelId="{16EE9B4A-0E70-4F68-85CB-58ED1DE156B1}" type="pres">
      <dgm:prSet presAssocID="{4067A67B-E498-4540-929D-3BD7F63F619A}" presName="sibTrans" presStyleLbl="sibTrans1D1" presStyleIdx="1" presStyleCnt="11"/>
      <dgm:spPr/>
      <dgm:t>
        <a:bodyPr/>
        <a:lstStyle/>
        <a:p>
          <a:endParaRPr lang="ru-RU"/>
        </a:p>
      </dgm:t>
    </dgm:pt>
    <dgm:pt modelId="{D4B671E4-C9C5-4D41-B5DB-5225E63BC869}" type="pres">
      <dgm:prSet presAssocID="{9C28E2BA-6686-4CB0-8ACD-5E6D33715DF6}" presName="node" presStyleLbl="node1" presStyleIdx="2" presStyleCnt="11" custScaleX="175162" custScaleY="205221" custRadScaleRad="99123" custRadScaleInc="21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A3C1E-9E76-49D5-9B08-84D6A4FD5E91}" type="pres">
      <dgm:prSet presAssocID="{9C28E2BA-6686-4CB0-8ACD-5E6D33715DF6}" presName="spNode" presStyleCnt="0"/>
      <dgm:spPr/>
    </dgm:pt>
    <dgm:pt modelId="{4769F6AE-0E14-4F5D-A7B4-FCD5C885A8A3}" type="pres">
      <dgm:prSet presAssocID="{60ECE3CC-6A14-41E8-9038-7A21A98ECCAC}" presName="sibTrans" presStyleLbl="sibTrans1D1" presStyleIdx="2" presStyleCnt="11"/>
      <dgm:spPr/>
      <dgm:t>
        <a:bodyPr/>
        <a:lstStyle/>
        <a:p>
          <a:endParaRPr lang="ru-RU"/>
        </a:p>
      </dgm:t>
    </dgm:pt>
    <dgm:pt modelId="{E5116D9D-21B0-4745-B055-B937BB1276E0}" type="pres">
      <dgm:prSet presAssocID="{1BF37690-87DC-4DCF-9C57-7339E1EE3971}" presName="node" presStyleLbl="node1" presStyleIdx="3" presStyleCnt="11" custScaleX="212589" custScaleY="191350" custRadScaleRad="99477" custRadScaleInc="-23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3DCB7-DD9F-4D60-A8DF-3CA37D2A8384}" type="pres">
      <dgm:prSet presAssocID="{1BF37690-87DC-4DCF-9C57-7339E1EE3971}" presName="spNode" presStyleCnt="0"/>
      <dgm:spPr/>
    </dgm:pt>
    <dgm:pt modelId="{277F3D86-B14A-4CFB-A5C7-9DAA140431E0}" type="pres">
      <dgm:prSet presAssocID="{B582ECCB-1A63-4C58-A327-1E801B842F53}" presName="sibTrans" presStyleLbl="sibTrans1D1" presStyleIdx="3" presStyleCnt="11"/>
      <dgm:spPr/>
      <dgm:t>
        <a:bodyPr/>
        <a:lstStyle/>
        <a:p>
          <a:endParaRPr lang="ru-RU"/>
        </a:p>
      </dgm:t>
    </dgm:pt>
    <dgm:pt modelId="{C08E467B-D00F-49FF-A488-8A077A963038}" type="pres">
      <dgm:prSet presAssocID="{B43E87A9-1182-49BF-B7C1-9E0CFC1A20D5}" presName="node" presStyleLbl="node1" presStyleIdx="4" presStyleCnt="11" custScaleX="180318" custScaleY="185729" custRadScaleRad="95240" custRadScaleInc="-62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2281D-69B4-4B2F-B415-79745758F899}" type="pres">
      <dgm:prSet presAssocID="{B43E87A9-1182-49BF-B7C1-9E0CFC1A20D5}" presName="spNode" presStyleCnt="0"/>
      <dgm:spPr/>
    </dgm:pt>
    <dgm:pt modelId="{E9310EDE-52A9-470A-BAE4-8190E49B0C48}" type="pres">
      <dgm:prSet presAssocID="{0512E340-AB17-4BF5-8B70-A632C702BB58}" presName="sibTrans" presStyleLbl="sibTrans1D1" presStyleIdx="4" presStyleCnt="11"/>
      <dgm:spPr/>
      <dgm:t>
        <a:bodyPr/>
        <a:lstStyle/>
        <a:p>
          <a:endParaRPr lang="ru-RU"/>
        </a:p>
      </dgm:t>
    </dgm:pt>
    <dgm:pt modelId="{CFE74981-E09F-4A32-BDB2-F01D1619FD48}" type="pres">
      <dgm:prSet presAssocID="{0236CD6F-7477-4C9F-A76A-0E0712699E82}" presName="node" presStyleLbl="node1" presStyleIdx="5" presStyleCnt="11" custScaleX="213207" custScaleY="180643" custRadScaleRad="98632" custRadScaleInc="-38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6C447-71C4-45C4-B634-21B3215DA356}" type="pres">
      <dgm:prSet presAssocID="{0236CD6F-7477-4C9F-A76A-0E0712699E82}" presName="spNode" presStyleCnt="0"/>
      <dgm:spPr/>
    </dgm:pt>
    <dgm:pt modelId="{FA2E7E83-ECD8-4C86-ADEF-F72A336DA158}" type="pres">
      <dgm:prSet presAssocID="{3ED54D11-B526-4368-A141-B848E1D041B8}" presName="sibTrans" presStyleLbl="sibTrans1D1" presStyleIdx="5" presStyleCnt="11"/>
      <dgm:spPr/>
      <dgm:t>
        <a:bodyPr/>
        <a:lstStyle/>
        <a:p>
          <a:endParaRPr lang="ru-RU"/>
        </a:p>
      </dgm:t>
    </dgm:pt>
    <dgm:pt modelId="{831B6D63-2C2D-49B3-A87A-901F99D469CA}" type="pres">
      <dgm:prSet presAssocID="{DC0E6B1B-943F-4B56-8FBB-59EF54422A82}" presName="node" presStyleLbl="node1" presStyleIdx="6" presStyleCnt="11" custScaleX="233511" custScaleY="181351" custRadScaleRad="102798" custRadScaleInc="86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DCBE4-E0FA-4D79-AADA-BD69F81E8223}" type="pres">
      <dgm:prSet presAssocID="{DC0E6B1B-943F-4B56-8FBB-59EF54422A82}" presName="spNode" presStyleCnt="0"/>
      <dgm:spPr/>
    </dgm:pt>
    <dgm:pt modelId="{EBEDDAF0-2CB2-492A-A7A4-695BAE907896}" type="pres">
      <dgm:prSet presAssocID="{2046049A-B248-4A4F-BA0A-95DE27F1B0EF}" presName="sibTrans" presStyleLbl="sibTrans1D1" presStyleIdx="6" presStyleCnt="11"/>
      <dgm:spPr/>
      <dgm:t>
        <a:bodyPr/>
        <a:lstStyle/>
        <a:p>
          <a:endParaRPr lang="ru-RU"/>
        </a:p>
      </dgm:t>
    </dgm:pt>
    <dgm:pt modelId="{4ACA1232-0B19-4111-8C7B-16E4A5F3B204}" type="pres">
      <dgm:prSet presAssocID="{BDB86732-8A84-49D2-A791-85AB26262A39}" presName="node" presStyleLbl="node1" presStyleIdx="7" presStyleCnt="11" custScaleX="180662" custScaleY="187254" custRadScaleRad="96765" custRadScaleInc="48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6C77E-D8D0-4057-93A7-6A8BE8B3263F}" type="pres">
      <dgm:prSet presAssocID="{BDB86732-8A84-49D2-A791-85AB26262A39}" presName="spNode" presStyleCnt="0"/>
      <dgm:spPr/>
    </dgm:pt>
    <dgm:pt modelId="{8BA66E1C-8148-4492-8121-25273C4249B5}" type="pres">
      <dgm:prSet presAssocID="{D636E9F1-5DA2-41E4-B31A-3AF90655BFC2}" presName="sibTrans" presStyleLbl="sibTrans1D1" presStyleIdx="7" presStyleCnt="11"/>
      <dgm:spPr/>
      <dgm:t>
        <a:bodyPr/>
        <a:lstStyle/>
        <a:p>
          <a:endParaRPr lang="ru-RU"/>
        </a:p>
      </dgm:t>
    </dgm:pt>
    <dgm:pt modelId="{5217D266-F58D-4A61-B8F4-39EA73BF079D}" type="pres">
      <dgm:prSet presAssocID="{418AAF3C-C53C-40F8-A2E4-5CB84207FAB6}" presName="node" presStyleLbl="node1" presStyleIdx="8" presStyleCnt="11" custScaleX="215449" custScaleY="203854" custRadScaleRad="99754" custRadScaleInc="30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658B9-7ACE-4F4C-9210-E2AC741FEB6E}" type="pres">
      <dgm:prSet presAssocID="{418AAF3C-C53C-40F8-A2E4-5CB84207FAB6}" presName="spNode" presStyleCnt="0"/>
      <dgm:spPr/>
    </dgm:pt>
    <dgm:pt modelId="{D06DA614-BA48-40F9-A8DC-B200D4A25CF4}" type="pres">
      <dgm:prSet presAssocID="{7F276216-5780-4465-9A11-42BA0A188F00}" presName="sibTrans" presStyleLbl="sibTrans1D1" presStyleIdx="8" presStyleCnt="11"/>
      <dgm:spPr/>
      <dgm:t>
        <a:bodyPr/>
        <a:lstStyle/>
        <a:p>
          <a:endParaRPr lang="ru-RU"/>
        </a:p>
      </dgm:t>
    </dgm:pt>
    <dgm:pt modelId="{6D670C67-E41B-43B8-81AB-3B64528A78A4}" type="pres">
      <dgm:prSet presAssocID="{E35C797C-D605-4BD7-B2EF-F6A7221FC4C1}" presName="node" presStyleLbl="node1" presStyleIdx="9" presStyleCnt="11" custScaleX="162527" custScaleY="19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C35EA-DA33-4DBE-B4E6-6E8D41ACA7DC}" type="pres">
      <dgm:prSet presAssocID="{E35C797C-D605-4BD7-B2EF-F6A7221FC4C1}" presName="spNode" presStyleCnt="0"/>
      <dgm:spPr/>
    </dgm:pt>
    <dgm:pt modelId="{8F161AE1-0D2B-4285-B01F-D1E248724408}" type="pres">
      <dgm:prSet presAssocID="{F097D95A-1593-4BA5-870D-A34FA0AEE1DB}" presName="sibTrans" presStyleLbl="sibTrans1D1" presStyleIdx="9" presStyleCnt="11"/>
      <dgm:spPr/>
      <dgm:t>
        <a:bodyPr/>
        <a:lstStyle/>
        <a:p>
          <a:endParaRPr lang="ru-RU"/>
        </a:p>
      </dgm:t>
    </dgm:pt>
    <dgm:pt modelId="{D299D13D-F17E-46C5-A95C-F9022044FE73}" type="pres">
      <dgm:prSet presAssocID="{6BC5B62F-A50D-4B56-A5E1-04B182CACA3F}" presName="node" presStyleLbl="node1" presStyleIdx="10" presStyleCnt="11" custScaleX="153785" custScaleY="1887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351A8-1B59-4020-B1A9-0487F17B0435}" type="pres">
      <dgm:prSet presAssocID="{6BC5B62F-A50D-4B56-A5E1-04B182CACA3F}" presName="spNode" presStyleCnt="0"/>
      <dgm:spPr/>
    </dgm:pt>
    <dgm:pt modelId="{F58D6A98-C66F-4C68-B594-EC69F394E6A4}" type="pres">
      <dgm:prSet presAssocID="{D4810071-0A16-41C6-8AD0-3A00C89F3A62}" presName="sibTrans" presStyleLbl="sibTrans1D1" presStyleIdx="10" presStyleCnt="11"/>
      <dgm:spPr/>
      <dgm:t>
        <a:bodyPr/>
        <a:lstStyle/>
        <a:p>
          <a:endParaRPr lang="ru-RU"/>
        </a:p>
      </dgm:t>
    </dgm:pt>
  </dgm:ptLst>
  <dgm:cxnLst>
    <dgm:cxn modelId="{D42888F3-A72D-4786-8A3D-E932051B7497}" type="presOf" srcId="{B43E87A9-1182-49BF-B7C1-9E0CFC1A20D5}" destId="{C08E467B-D00F-49FF-A488-8A077A963038}" srcOrd="0" destOrd="0" presId="urn:microsoft.com/office/officeart/2005/8/layout/cycle6"/>
    <dgm:cxn modelId="{4C2BED9C-95D6-4D3A-AE78-6683625865AC}" type="presOf" srcId="{ECAC9515-B97E-4794-862B-278D0861FC60}" destId="{848A18F0-0A9C-4EF9-8846-8B451F7B53DA}" srcOrd="0" destOrd="0" presId="urn:microsoft.com/office/officeart/2005/8/layout/cycle6"/>
    <dgm:cxn modelId="{AA0A8977-BC2F-48DD-9D8A-97C029D6FB56}" type="presOf" srcId="{0512E340-AB17-4BF5-8B70-A632C702BB58}" destId="{E9310EDE-52A9-470A-BAE4-8190E49B0C48}" srcOrd="0" destOrd="0" presId="urn:microsoft.com/office/officeart/2005/8/layout/cycle6"/>
    <dgm:cxn modelId="{39FFC528-9758-4F16-9595-3B546CF55F93}" type="presOf" srcId="{E35C797C-D605-4BD7-B2EF-F6A7221FC4C1}" destId="{6D670C67-E41B-43B8-81AB-3B64528A78A4}" srcOrd="0" destOrd="0" presId="urn:microsoft.com/office/officeart/2005/8/layout/cycle6"/>
    <dgm:cxn modelId="{679D06C0-BDB6-4AE1-9B4C-5EC88352365A}" srcId="{06577FBA-A049-4200-AE19-4771EC5C53A1}" destId="{BDB86732-8A84-49D2-A791-85AB26262A39}" srcOrd="7" destOrd="0" parTransId="{286F75F7-B428-4FEE-9A2B-D65F818A14E4}" sibTransId="{D636E9F1-5DA2-41E4-B31A-3AF90655BFC2}"/>
    <dgm:cxn modelId="{4BDC3113-47F9-4DF3-80B2-BA507BDA5664}" type="presOf" srcId="{F61BCF17-6DC9-4808-B10B-AE4B5FC7E729}" destId="{095B60D4-38A9-4124-A9A4-C401F17E336A}" srcOrd="0" destOrd="0" presId="urn:microsoft.com/office/officeart/2005/8/layout/cycle6"/>
    <dgm:cxn modelId="{81248082-3195-4160-BEC4-AD6AF1B425AC}" type="presOf" srcId="{D4810071-0A16-41C6-8AD0-3A00C89F3A62}" destId="{F58D6A98-C66F-4C68-B594-EC69F394E6A4}" srcOrd="0" destOrd="0" presId="urn:microsoft.com/office/officeart/2005/8/layout/cycle6"/>
    <dgm:cxn modelId="{339FB77B-3620-4F54-A660-F6BC4E8A5AA4}" type="presOf" srcId="{7F276216-5780-4465-9A11-42BA0A188F00}" destId="{D06DA614-BA48-40F9-A8DC-B200D4A25CF4}" srcOrd="0" destOrd="0" presId="urn:microsoft.com/office/officeart/2005/8/layout/cycle6"/>
    <dgm:cxn modelId="{D3694A95-4851-418E-8511-024A8DF25C97}" type="presOf" srcId="{F70D0837-5C2A-45BE-AB31-A80521937824}" destId="{49A186BD-30F1-4555-A380-8A9C1455DE4A}" srcOrd="0" destOrd="0" presId="urn:microsoft.com/office/officeart/2005/8/layout/cycle6"/>
    <dgm:cxn modelId="{71B3A03C-C861-498D-9F4E-F7F83152ADA0}" type="presOf" srcId="{BDB86732-8A84-49D2-A791-85AB26262A39}" destId="{4ACA1232-0B19-4111-8C7B-16E4A5F3B204}" srcOrd="0" destOrd="0" presId="urn:microsoft.com/office/officeart/2005/8/layout/cycle6"/>
    <dgm:cxn modelId="{369818BD-FB42-45BE-9DAB-CD079E05BD0F}" type="presOf" srcId="{60ECE3CC-6A14-41E8-9038-7A21A98ECCAC}" destId="{4769F6AE-0E14-4F5D-A7B4-FCD5C885A8A3}" srcOrd="0" destOrd="0" presId="urn:microsoft.com/office/officeart/2005/8/layout/cycle6"/>
    <dgm:cxn modelId="{D94B5618-A474-4561-B895-E7B40448C30F}" type="presOf" srcId="{06577FBA-A049-4200-AE19-4771EC5C53A1}" destId="{77527CAA-5BC3-41E2-9DDB-73C3C612A37F}" srcOrd="0" destOrd="0" presId="urn:microsoft.com/office/officeart/2005/8/layout/cycle6"/>
    <dgm:cxn modelId="{E869275F-6670-497A-8D0A-D338B38FFCC0}" srcId="{06577FBA-A049-4200-AE19-4771EC5C53A1}" destId="{DC0E6B1B-943F-4B56-8FBB-59EF54422A82}" srcOrd="6" destOrd="0" parTransId="{77198C0D-1781-4EEF-823C-A69B2926071E}" sibTransId="{2046049A-B248-4A4F-BA0A-95DE27F1B0EF}"/>
    <dgm:cxn modelId="{DFA8E0FF-54A3-4FE6-8437-5EFDED10A6AF}" type="presOf" srcId="{D636E9F1-5DA2-41E4-B31A-3AF90655BFC2}" destId="{8BA66E1C-8148-4492-8121-25273C4249B5}" srcOrd="0" destOrd="0" presId="urn:microsoft.com/office/officeart/2005/8/layout/cycle6"/>
    <dgm:cxn modelId="{229A8BFA-7837-4777-B145-1E978EFD1D2C}" srcId="{06577FBA-A049-4200-AE19-4771EC5C53A1}" destId="{F70D0837-5C2A-45BE-AB31-A80521937824}" srcOrd="0" destOrd="0" parTransId="{EA19D154-58F4-47A5-90E9-42E9F8CEB62A}" sibTransId="{ECAC9515-B97E-4794-862B-278D0861FC60}"/>
    <dgm:cxn modelId="{B1AE5508-BF02-460A-834C-9F991D409ADF}" type="presOf" srcId="{418AAF3C-C53C-40F8-A2E4-5CB84207FAB6}" destId="{5217D266-F58D-4A61-B8F4-39EA73BF079D}" srcOrd="0" destOrd="0" presId="urn:microsoft.com/office/officeart/2005/8/layout/cycle6"/>
    <dgm:cxn modelId="{CF0CD94C-D0FB-4644-911F-6AD6590FFCD0}" type="presOf" srcId="{0236CD6F-7477-4C9F-A76A-0E0712699E82}" destId="{CFE74981-E09F-4A32-BDB2-F01D1619FD48}" srcOrd="0" destOrd="0" presId="urn:microsoft.com/office/officeart/2005/8/layout/cycle6"/>
    <dgm:cxn modelId="{4FFF0FC4-E4D4-4143-98DA-DDC58D2CB2C1}" type="presOf" srcId="{2046049A-B248-4A4F-BA0A-95DE27F1B0EF}" destId="{EBEDDAF0-2CB2-492A-A7A4-695BAE907896}" srcOrd="0" destOrd="0" presId="urn:microsoft.com/office/officeart/2005/8/layout/cycle6"/>
    <dgm:cxn modelId="{0195D837-B72D-408D-B8C3-A0B1E46F0724}" srcId="{06577FBA-A049-4200-AE19-4771EC5C53A1}" destId="{0236CD6F-7477-4C9F-A76A-0E0712699E82}" srcOrd="5" destOrd="0" parTransId="{9EA6A892-9102-4B42-9563-0F7963DFF801}" sibTransId="{3ED54D11-B526-4368-A141-B848E1D041B8}"/>
    <dgm:cxn modelId="{231750AF-C94A-4803-A43B-2E28C0580524}" type="presOf" srcId="{9C28E2BA-6686-4CB0-8ACD-5E6D33715DF6}" destId="{D4B671E4-C9C5-4D41-B5DB-5225E63BC869}" srcOrd="0" destOrd="0" presId="urn:microsoft.com/office/officeart/2005/8/layout/cycle6"/>
    <dgm:cxn modelId="{AE11716B-2189-4D47-9DF7-F51BF2A44B7C}" type="presOf" srcId="{4067A67B-E498-4540-929D-3BD7F63F619A}" destId="{16EE9B4A-0E70-4F68-85CB-58ED1DE156B1}" srcOrd="0" destOrd="0" presId="urn:microsoft.com/office/officeart/2005/8/layout/cycle6"/>
    <dgm:cxn modelId="{54C5740D-2BA3-4B40-9F26-D720E384ED7B}" srcId="{06577FBA-A049-4200-AE19-4771EC5C53A1}" destId="{F61BCF17-6DC9-4808-B10B-AE4B5FC7E729}" srcOrd="1" destOrd="0" parTransId="{39A0908E-B7BB-43B6-A695-5452AE682768}" sibTransId="{4067A67B-E498-4540-929D-3BD7F63F619A}"/>
    <dgm:cxn modelId="{2676F4B1-F25F-4C77-AB19-A703FD04449A}" srcId="{06577FBA-A049-4200-AE19-4771EC5C53A1}" destId="{1BF37690-87DC-4DCF-9C57-7339E1EE3971}" srcOrd="3" destOrd="0" parTransId="{0B928A47-D92A-4586-8E14-0B941FC1026C}" sibTransId="{B582ECCB-1A63-4C58-A327-1E801B842F53}"/>
    <dgm:cxn modelId="{C6D1EA5F-F910-46F3-9BA2-5C5614ECAD51}" type="presOf" srcId="{DC0E6B1B-943F-4B56-8FBB-59EF54422A82}" destId="{831B6D63-2C2D-49B3-A87A-901F99D469CA}" srcOrd="0" destOrd="0" presId="urn:microsoft.com/office/officeart/2005/8/layout/cycle6"/>
    <dgm:cxn modelId="{0361AE48-EC91-42E2-B151-6B1AFA26D11C}" srcId="{06577FBA-A049-4200-AE19-4771EC5C53A1}" destId="{E35C797C-D605-4BD7-B2EF-F6A7221FC4C1}" srcOrd="9" destOrd="0" parTransId="{5EEDDE80-1562-4BC9-80AF-B0FE399F1331}" sibTransId="{F097D95A-1593-4BA5-870D-A34FA0AEE1DB}"/>
    <dgm:cxn modelId="{D02F3C5A-DE87-4577-AD17-400BB255B0CA}" type="presOf" srcId="{1BF37690-87DC-4DCF-9C57-7339E1EE3971}" destId="{E5116D9D-21B0-4745-B055-B937BB1276E0}" srcOrd="0" destOrd="0" presId="urn:microsoft.com/office/officeart/2005/8/layout/cycle6"/>
    <dgm:cxn modelId="{4229DFFF-5EED-407A-946F-D78492C7B108}" srcId="{06577FBA-A049-4200-AE19-4771EC5C53A1}" destId="{B43E87A9-1182-49BF-B7C1-9E0CFC1A20D5}" srcOrd="4" destOrd="0" parTransId="{565C7F50-8072-4E2B-8BFB-EDBE2263DF78}" sibTransId="{0512E340-AB17-4BF5-8B70-A632C702BB58}"/>
    <dgm:cxn modelId="{9383411B-9E92-4C92-AE09-2CFC8DB17C79}" type="presOf" srcId="{B582ECCB-1A63-4C58-A327-1E801B842F53}" destId="{277F3D86-B14A-4CFB-A5C7-9DAA140431E0}" srcOrd="0" destOrd="0" presId="urn:microsoft.com/office/officeart/2005/8/layout/cycle6"/>
    <dgm:cxn modelId="{7B2D6C3D-532F-4FAD-A06C-2F9E3A8305D9}" srcId="{06577FBA-A049-4200-AE19-4771EC5C53A1}" destId="{418AAF3C-C53C-40F8-A2E4-5CB84207FAB6}" srcOrd="8" destOrd="0" parTransId="{C7250BA7-15D8-4704-A787-56D6EAA334B8}" sibTransId="{7F276216-5780-4465-9A11-42BA0A188F00}"/>
    <dgm:cxn modelId="{E70F3EA9-4B53-47E7-A976-69B4D2DA8F79}" type="presOf" srcId="{F097D95A-1593-4BA5-870D-A34FA0AEE1DB}" destId="{8F161AE1-0D2B-4285-B01F-D1E248724408}" srcOrd="0" destOrd="0" presId="urn:microsoft.com/office/officeart/2005/8/layout/cycle6"/>
    <dgm:cxn modelId="{49B9B80E-91C9-49A7-8876-1D6C603DAC45}" type="presOf" srcId="{6BC5B62F-A50D-4B56-A5E1-04B182CACA3F}" destId="{D299D13D-F17E-46C5-A95C-F9022044FE73}" srcOrd="0" destOrd="0" presId="urn:microsoft.com/office/officeart/2005/8/layout/cycle6"/>
    <dgm:cxn modelId="{815ECA32-D792-401C-B14E-8B311C362B68}" srcId="{06577FBA-A049-4200-AE19-4771EC5C53A1}" destId="{9C28E2BA-6686-4CB0-8ACD-5E6D33715DF6}" srcOrd="2" destOrd="0" parTransId="{6F79507D-C030-43D2-98C5-79787BA7FD94}" sibTransId="{60ECE3CC-6A14-41E8-9038-7A21A98ECCAC}"/>
    <dgm:cxn modelId="{0BD0F5C2-CA34-4303-89C8-F28039CA9C55}" type="presOf" srcId="{3ED54D11-B526-4368-A141-B848E1D041B8}" destId="{FA2E7E83-ECD8-4C86-ADEF-F72A336DA158}" srcOrd="0" destOrd="0" presId="urn:microsoft.com/office/officeart/2005/8/layout/cycle6"/>
    <dgm:cxn modelId="{3142ED05-8F8A-4C99-B5A0-84B4B6BFC4F9}" srcId="{06577FBA-A049-4200-AE19-4771EC5C53A1}" destId="{6BC5B62F-A50D-4B56-A5E1-04B182CACA3F}" srcOrd="10" destOrd="0" parTransId="{5B0715ED-617C-4F73-8589-E86BB0177CA6}" sibTransId="{D4810071-0A16-41C6-8AD0-3A00C89F3A62}"/>
    <dgm:cxn modelId="{5833954C-7A1C-4F91-8B19-785E84D1683B}" type="presParOf" srcId="{77527CAA-5BC3-41E2-9DDB-73C3C612A37F}" destId="{49A186BD-30F1-4555-A380-8A9C1455DE4A}" srcOrd="0" destOrd="0" presId="urn:microsoft.com/office/officeart/2005/8/layout/cycle6"/>
    <dgm:cxn modelId="{85A5F476-5A94-42BD-A1E7-8296D47B165E}" type="presParOf" srcId="{77527CAA-5BC3-41E2-9DDB-73C3C612A37F}" destId="{339BF889-7569-4E94-9382-BC5D16FD7E45}" srcOrd="1" destOrd="0" presId="urn:microsoft.com/office/officeart/2005/8/layout/cycle6"/>
    <dgm:cxn modelId="{59E0A36A-FEFE-422C-AC51-EC1A504FC0BC}" type="presParOf" srcId="{77527CAA-5BC3-41E2-9DDB-73C3C612A37F}" destId="{848A18F0-0A9C-4EF9-8846-8B451F7B53DA}" srcOrd="2" destOrd="0" presId="urn:microsoft.com/office/officeart/2005/8/layout/cycle6"/>
    <dgm:cxn modelId="{FA5A08C4-3916-4454-ABD3-C4663D274F75}" type="presParOf" srcId="{77527CAA-5BC3-41E2-9DDB-73C3C612A37F}" destId="{095B60D4-38A9-4124-A9A4-C401F17E336A}" srcOrd="3" destOrd="0" presId="urn:microsoft.com/office/officeart/2005/8/layout/cycle6"/>
    <dgm:cxn modelId="{68622F7F-D288-469C-ACCC-C06BAFFE5624}" type="presParOf" srcId="{77527CAA-5BC3-41E2-9DDB-73C3C612A37F}" destId="{B02AE66E-5CFF-4660-BA84-B1218C5E1E01}" srcOrd="4" destOrd="0" presId="urn:microsoft.com/office/officeart/2005/8/layout/cycle6"/>
    <dgm:cxn modelId="{00C9297B-7A8C-4332-87D5-5A7644B34791}" type="presParOf" srcId="{77527CAA-5BC3-41E2-9DDB-73C3C612A37F}" destId="{16EE9B4A-0E70-4F68-85CB-58ED1DE156B1}" srcOrd="5" destOrd="0" presId="urn:microsoft.com/office/officeart/2005/8/layout/cycle6"/>
    <dgm:cxn modelId="{91E73728-064A-4451-9637-1F7DC3A14F2F}" type="presParOf" srcId="{77527CAA-5BC3-41E2-9DDB-73C3C612A37F}" destId="{D4B671E4-C9C5-4D41-B5DB-5225E63BC869}" srcOrd="6" destOrd="0" presId="urn:microsoft.com/office/officeart/2005/8/layout/cycle6"/>
    <dgm:cxn modelId="{0426E75B-8A6C-4222-BC2E-B36D6CD3A4CA}" type="presParOf" srcId="{77527CAA-5BC3-41E2-9DDB-73C3C612A37F}" destId="{D01A3C1E-9E76-49D5-9B08-84D6A4FD5E91}" srcOrd="7" destOrd="0" presId="urn:microsoft.com/office/officeart/2005/8/layout/cycle6"/>
    <dgm:cxn modelId="{0C929C13-93C9-4B6E-9AC8-06F65117A026}" type="presParOf" srcId="{77527CAA-5BC3-41E2-9DDB-73C3C612A37F}" destId="{4769F6AE-0E14-4F5D-A7B4-FCD5C885A8A3}" srcOrd="8" destOrd="0" presId="urn:microsoft.com/office/officeart/2005/8/layout/cycle6"/>
    <dgm:cxn modelId="{13A223C2-5442-407F-AC71-DBFFE577127D}" type="presParOf" srcId="{77527CAA-5BC3-41E2-9DDB-73C3C612A37F}" destId="{E5116D9D-21B0-4745-B055-B937BB1276E0}" srcOrd="9" destOrd="0" presId="urn:microsoft.com/office/officeart/2005/8/layout/cycle6"/>
    <dgm:cxn modelId="{5C6D3BAF-05A2-40F8-A491-960F08C39D03}" type="presParOf" srcId="{77527CAA-5BC3-41E2-9DDB-73C3C612A37F}" destId="{FF73DCB7-DD9F-4D60-A8DF-3CA37D2A8384}" srcOrd="10" destOrd="0" presId="urn:microsoft.com/office/officeart/2005/8/layout/cycle6"/>
    <dgm:cxn modelId="{9263184C-8F04-4184-83D8-8A3F557424C6}" type="presParOf" srcId="{77527CAA-5BC3-41E2-9DDB-73C3C612A37F}" destId="{277F3D86-B14A-4CFB-A5C7-9DAA140431E0}" srcOrd="11" destOrd="0" presId="urn:microsoft.com/office/officeart/2005/8/layout/cycle6"/>
    <dgm:cxn modelId="{D5FD9F6F-FD28-4A2B-93B0-3E49D36B2BEF}" type="presParOf" srcId="{77527CAA-5BC3-41E2-9DDB-73C3C612A37F}" destId="{C08E467B-D00F-49FF-A488-8A077A963038}" srcOrd="12" destOrd="0" presId="urn:microsoft.com/office/officeart/2005/8/layout/cycle6"/>
    <dgm:cxn modelId="{E7029A4E-4E48-45F0-98AD-481BD1F274BC}" type="presParOf" srcId="{77527CAA-5BC3-41E2-9DDB-73C3C612A37F}" destId="{5742281D-69B4-4B2F-B415-79745758F899}" srcOrd="13" destOrd="0" presId="urn:microsoft.com/office/officeart/2005/8/layout/cycle6"/>
    <dgm:cxn modelId="{E4FA958F-9E26-4CCD-A0A7-164803CE03CB}" type="presParOf" srcId="{77527CAA-5BC3-41E2-9DDB-73C3C612A37F}" destId="{E9310EDE-52A9-470A-BAE4-8190E49B0C48}" srcOrd="14" destOrd="0" presId="urn:microsoft.com/office/officeart/2005/8/layout/cycle6"/>
    <dgm:cxn modelId="{E0E61FC0-8A5C-4D9F-8A2A-F9F851325071}" type="presParOf" srcId="{77527CAA-5BC3-41E2-9DDB-73C3C612A37F}" destId="{CFE74981-E09F-4A32-BDB2-F01D1619FD48}" srcOrd="15" destOrd="0" presId="urn:microsoft.com/office/officeart/2005/8/layout/cycle6"/>
    <dgm:cxn modelId="{8E52715A-805F-4A26-B477-BAE47D0CA65D}" type="presParOf" srcId="{77527CAA-5BC3-41E2-9DDB-73C3C612A37F}" destId="{EB26C447-71C4-45C4-B634-21B3215DA356}" srcOrd="16" destOrd="0" presId="urn:microsoft.com/office/officeart/2005/8/layout/cycle6"/>
    <dgm:cxn modelId="{F4483EEA-D947-4B90-B19C-E85FB6BFD732}" type="presParOf" srcId="{77527CAA-5BC3-41E2-9DDB-73C3C612A37F}" destId="{FA2E7E83-ECD8-4C86-ADEF-F72A336DA158}" srcOrd="17" destOrd="0" presId="urn:microsoft.com/office/officeart/2005/8/layout/cycle6"/>
    <dgm:cxn modelId="{F22AB221-4CB9-4A6F-99B6-0AE807B759A2}" type="presParOf" srcId="{77527CAA-5BC3-41E2-9DDB-73C3C612A37F}" destId="{831B6D63-2C2D-49B3-A87A-901F99D469CA}" srcOrd="18" destOrd="0" presId="urn:microsoft.com/office/officeart/2005/8/layout/cycle6"/>
    <dgm:cxn modelId="{3D219D3F-99A6-4264-AFA0-26BE8CA4208F}" type="presParOf" srcId="{77527CAA-5BC3-41E2-9DDB-73C3C612A37F}" destId="{224DCBE4-E0FA-4D79-AADA-BD69F81E8223}" srcOrd="19" destOrd="0" presId="urn:microsoft.com/office/officeart/2005/8/layout/cycle6"/>
    <dgm:cxn modelId="{6FD94B21-4B12-400B-BC97-48BFE902FDB5}" type="presParOf" srcId="{77527CAA-5BC3-41E2-9DDB-73C3C612A37F}" destId="{EBEDDAF0-2CB2-492A-A7A4-695BAE907896}" srcOrd="20" destOrd="0" presId="urn:microsoft.com/office/officeart/2005/8/layout/cycle6"/>
    <dgm:cxn modelId="{E7BDE72B-8F01-4C13-AA15-6BEE51298013}" type="presParOf" srcId="{77527CAA-5BC3-41E2-9DDB-73C3C612A37F}" destId="{4ACA1232-0B19-4111-8C7B-16E4A5F3B204}" srcOrd="21" destOrd="0" presId="urn:microsoft.com/office/officeart/2005/8/layout/cycle6"/>
    <dgm:cxn modelId="{3B0CA248-A6BE-4E55-AD2E-C2842EAB3D65}" type="presParOf" srcId="{77527CAA-5BC3-41E2-9DDB-73C3C612A37F}" destId="{1DA6C77E-D8D0-4057-93A7-6A8BE8B3263F}" srcOrd="22" destOrd="0" presId="urn:microsoft.com/office/officeart/2005/8/layout/cycle6"/>
    <dgm:cxn modelId="{F9C01D00-7F1D-485D-A3EF-A958194B6DA5}" type="presParOf" srcId="{77527CAA-5BC3-41E2-9DDB-73C3C612A37F}" destId="{8BA66E1C-8148-4492-8121-25273C4249B5}" srcOrd="23" destOrd="0" presId="urn:microsoft.com/office/officeart/2005/8/layout/cycle6"/>
    <dgm:cxn modelId="{BE869517-C565-440C-A7AA-715213D4D6FD}" type="presParOf" srcId="{77527CAA-5BC3-41E2-9DDB-73C3C612A37F}" destId="{5217D266-F58D-4A61-B8F4-39EA73BF079D}" srcOrd="24" destOrd="0" presId="urn:microsoft.com/office/officeart/2005/8/layout/cycle6"/>
    <dgm:cxn modelId="{0E78EB2E-9039-4BA2-BCB7-7C0C2D1D1573}" type="presParOf" srcId="{77527CAA-5BC3-41E2-9DDB-73C3C612A37F}" destId="{B74658B9-7ACE-4F4C-9210-E2AC741FEB6E}" srcOrd="25" destOrd="0" presId="urn:microsoft.com/office/officeart/2005/8/layout/cycle6"/>
    <dgm:cxn modelId="{13C0B29D-B804-472E-B496-6C4B05B4F59A}" type="presParOf" srcId="{77527CAA-5BC3-41E2-9DDB-73C3C612A37F}" destId="{D06DA614-BA48-40F9-A8DC-B200D4A25CF4}" srcOrd="26" destOrd="0" presId="urn:microsoft.com/office/officeart/2005/8/layout/cycle6"/>
    <dgm:cxn modelId="{C9B7662B-309A-4A15-B5D6-5D604648F043}" type="presParOf" srcId="{77527CAA-5BC3-41E2-9DDB-73C3C612A37F}" destId="{6D670C67-E41B-43B8-81AB-3B64528A78A4}" srcOrd="27" destOrd="0" presId="urn:microsoft.com/office/officeart/2005/8/layout/cycle6"/>
    <dgm:cxn modelId="{C7A162C9-D182-427C-9607-2122739850D1}" type="presParOf" srcId="{77527CAA-5BC3-41E2-9DDB-73C3C612A37F}" destId="{AD8C35EA-DA33-4DBE-B4E6-6E8D41ACA7DC}" srcOrd="28" destOrd="0" presId="urn:microsoft.com/office/officeart/2005/8/layout/cycle6"/>
    <dgm:cxn modelId="{EA8F5B95-CB2B-495A-AB19-541045E59DEC}" type="presParOf" srcId="{77527CAA-5BC3-41E2-9DDB-73C3C612A37F}" destId="{8F161AE1-0D2B-4285-B01F-D1E248724408}" srcOrd="29" destOrd="0" presId="urn:microsoft.com/office/officeart/2005/8/layout/cycle6"/>
    <dgm:cxn modelId="{D60825E5-BA39-4A22-A23B-CB2AA888F42A}" type="presParOf" srcId="{77527CAA-5BC3-41E2-9DDB-73C3C612A37F}" destId="{D299D13D-F17E-46C5-A95C-F9022044FE73}" srcOrd="30" destOrd="0" presId="urn:microsoft.com/office/officeart/2005/8/layout/cycle6"/>
    <dgm:cxn modelId="{57852CAE-3ED1-49E8-8938-5BD57F75D202}" type="presParOf" srcId="{77527CAA-5BC3-41E2-9DDB-73C3C612A37F}" destId="{4A5351A8-1B59-4020-B1A9-0487F17B0435}" srcOrd="31" destOrd="0" presId="urn:microsoft.com/office/officeart/2005/8/layout/cycle6"/>
    <dgm:cxn modelId="{08612EDB-CE4F-4764-9228-B20682F2379F}" type="presParOf" srcId="{77527CAA-5BC3-41E2-9DDB-73C3C612A37F}" destId="{F58D6A98-C66F-4C68-B594-EC69F394E6A4}" srcOrd="32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A186BD-30F1-4555-A380-8A9C1455DE4A}">
      <dsp:nvSpPr>
        <dsp:cNvPr id="0" name=""/>
        <dsp:cNvSpPr/>
      </dsp:nvSpPr>
      <dsp:spPr>
        <a:xfrm>
          <a:off x="3397111" y="-226737"/>
          <a:ext cx="1499431" cy="1029617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поиск информации</a:t>
          </a:r>
        </a:p>
      </dsp:txBody>
      <dsp:txXfrm>
        <a:off x="3397111" y="-226737"/>
        <a:ext cx="1499431" cy="1029617"/>
      </dsp:txXfrm>
    </dsp:sp>
    <dsp:sp modelId="{848A18F0-0A9C-4EF9-8846-8B451F7B53DA}">
      <dsp:nvSpPr>
        <dsp:cNvPr id="0" name=""/>
        <dsp:cNvSpPr/>
      </dsp:nvSpPr>
      <dsp:spPr>
        <a:xfrm>
          <a:off x="2967344" y="-4720613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1928445" y="5118744"/>
              </a:moveTo>
              <a:arcTo wR="2603943" hR="2603943" stAng="6302115" swAng="1008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B60D4-38A9-4124-A9A4-C401F17E336A}">
      <dsp:nvSpPr>
        <dsp:cNvPr id="0" name=""/>
        <dsp:cNvSpPr/>
      </dsp:nvSpPr>
      <dsp:spPr>
        <a:xfrm>
          <a:off x="4821572" y="124238"/>
          <a:ext cx="1466106" cy="1154397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история</a:t>
          </a:r>
        </a:p>
      </dsp:txBody>
      <dsp:txXfrm>
        <a:off x="4821572" y="124238"/>
        <a:ext cx="1466106" cy="1154397"/>
      </dsp:txXfrm>
    </dsp:sp>
    <dsp:sp modelId="{16EE9B4A-0E70-4F68-85CB-58ED1DE156B1}">
      <dsp:nvSpPr>
        <dsp:cNvPr id="0" name=""/>
        <dsp:cNvSpPr/>
      </dsp:nvSpPr>
      <dsp:spPr>
        <a:xfrm>
          <a:off x="1008601" y="-959946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5182190" y="2239031"/>
              </a:moveTo>
              <a:arcTo wR="2603943" hR="2603943" stAng="21116649" swAng="585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671E4-C9C5-4D41-B5DB-5225E63BC869}">
      <dsp:nvSpPr>
        <dsp:cNvPr id="0" name=""/>
        <dsp:cNvSpPr/>
      </dsp:nvSpPr>
      <dsp:spPr>
        <a:xfrm>
          <a:off x="5756933" y="1323522"/>
          <a:ext cx="1559927" cy="1187954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модель</a:t>
          </a:r>
        </a:p>
      </dsp:txBody>
      <dsp:txXfrm>
        <a:off x="5756933" y="1323522"/>
        <a:ext cx="1559927" cy="1187954"/>
      </dsp:txXfrm>
    </dsp:sp>
    <dsp:sp modelId="{4769F6AE-0E14-4F5D-A7B4-FCD5C885A8A3}">
      <dsp:nvSpPr>
        <dsp:cNvPr id="0" name=""/>
        <dsp:cNvSpPr/>
      </dsp:nvSpPr>
      <dsp:spPr>
        <a:xfrm>
          <a:off x="1578617" y="574158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5121323" y="1938122"/>
              </a:moveTo>
              <a:arcTo wR="2603943" hR="2603943" stAng="20711107" swAng="1077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16D9D-21B0-4745-B055-B937BB1276E0}">
      <dsp:nvSpPr>
        <dsp:cNvPr id="0" name=""/>
        <dsp:cNvSpPr/>
      </dsp:nvSpPr>
      <dsp:spPr>
        <a:xfrm>
          <a:off x="5778039" y="2592288"/>
          <a:ext cx="1893238" cy="110765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материалы</a:t>
          </a:r>
        </a:p>
      </dsp:txBody>
      <dsp:txXfrm>
        <a:off x="5778039" y="2592288"/>
        <a:ext cx="1893238" cy="1107659"/>
      </dsp:txXfrm>
    </dsp:sp>
    <dsp:sp modelId="{277F3D86-B14A-4CFB-A5C7-9DAA140431E0}">
      <dsp:nvSpPr>
        <dsp:cNvPr id="0" name=""/>
        <dsp:cNvSpPr/>
      </dsp:nvSpPr>
      <dsp:spPr>
        <a:xfrm>
          <a:off x="3108017" y="-1348940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3498602" y="5049368"/>
              </a:moveTo>
              <a:arcTo wR="2603943" hR="2603943" stAng="4194297" swAng="1804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E467B-D00F-49FF-A488-8A077A963038}">
      <dsp:nvSpPr>
        <dsp:cNvPr id="0" name=""/>
        <dsp:cNvSpPr/>
      </dsp:nvSpPr>
      <dsp:spPr>
        <a:xfrm>
          <a:off x="5397775" y="3744415"/>
          <a:ext cx="1605845" cy="107512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швы</a:t>
          </a:r>
        </a:p>
      </dsp:txBody>
      <dsp:txXfrm>
        <a:off x="5397775" y="3744415"/>
        <a:ext cx="1605845" cy="1075121"/>
      </dsp:txXfrm>
    </dsp:sp>
    <dsp:sp modelId="{E9310EDE-52A9-470A-BAE4-8190E49B0C48}">
      <dsp:nvSpPr>
        <dsp:cNvPr id="0" name=""/>
        <dsp:cNvSpPr/>
      </dsp:nvSpPr>
      <dsp:spPr>
        <a:xfrm>
          <a:off x="3821040" y="4718678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1888109" y="100325"/>
              </a:moveTo>
              <a:arcTo wR="2603943" hR="2603943" stAng="15242623" swAng="2508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74981-E09F-4A32-BDB2-F01D1619FD48}">
      <dsp:nvSpPr>
        <dsp:cNvPr id="0" name=""/>
        <dsp:cNvSpPr/>
      </dsp:nvSpPr>
      <dsp:spPr>
        <a:xfrm>
          <a:off x="4101623" y="4773077"/>
          <a:ext cx="1898742" cy="1045680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технология</a:t>
          </a:r>
        </a:p>
      </dsp:txBody>
      <dsp:txXfrm>
        <a:off x="4101623" y="4773077"/>
        <a:ext cx="1898742" cy="1045680"/>
      </dsp:txXfrm>
    </dsp:sp>
    <dsp:sp modelId="{FA2E7E83-ECD8-4C86-ADEF-F72A336DA158}">
      <dsp:nvSpPr>
        <dsp:cNvPr id="0" name=""/>
        <dsp:cNvSpPr/>
      </dsp:nvSpPr>
      <dsp:spPr>
        <a:xfrm>
          <a:off x="-613412" y="1331590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4714256" y="4129426"/>
              </a:moveTo>
              <a:arcTo wR="2603943" hR="2603943" stAng="2151723" swAng="1722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B6D63-2C2D-49B3-A87A-901F99D469CA}">
      <dsp:nvSpPr>
        <dsp:cNvPr id="0" name=""/>
        <dsp:cNvSpPr/>
      </dsp:nvSpPr>
      <dsp:spPr>
        <a:xfrm>
          <a:off x="1941381" y="4776790"/>
          <a:ext cx="2079562" cy="1049778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безопасность</a:t>
          </a:r>
        </a:p>
      </dsp:txBody>
      <dsp:txXfrm>
        <a:off x="1941381" y="4776790"/>
        <a:ext cx="2079562" cy="1049778"/>
      </dsp:txXfrm>
    </dsp:sp>
    <dsp:sp modelId="{EBEDDAF0-2CB2-492A-A7A4-695BAE907896}">
      <dsp:nvSpPr>
        <dsp:cNvPr id="0" name=""/>
        <dsp:cNvSpPr/>
      </dsp:nvSpPr>
      <dsp:spPr>
        <a:xfrm>
          <a:off x="-972980" y="4703097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3222923" y="74638"/>
              </a:moveTo>
              <a:arcTo wR="2603943" hR="2603943" stAng="17025081" swAng="5164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A1232-0B19-4111-8C7B-16E4A5F3B204}">
      <dsp:nvSpPr>
        <dsp:cNvPr id="0" name=""/>
        <dsp:cNvSpPr/>
      </dsp:nvSpPr>
      <dsp:spPr>
        <a:xfrm>
          <a:off x="1293315" y="3816422"/>
          <a:ext cx="1608908" cy="108394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изделие</a:t>
          </a:r>
        </a:p>
      </dsp:txBody>
      <dsp:txXfrm>
        <a:off x="1293315" y="3816422"/>
        <a:ext cx="1608908" cy="1083949"/>
      </dsp:txXfrm>
    </dsp:sp>
    <dsp:sp modelId="{8BA66E1C-8148-4492-8121-25273C4249B5}">
      <dsp:nvSpPr>
        <dsp:cNvPr id="0" name=""/>
        <dsp:cNvSpPr/>
      </dsp:nvSpPr>
      <dsp:spPr>
        <a:xfrm>
          <a:off x="911091" y="-749364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890442" y="4564666"/>
              </a:moveTo>
              <a:arcTo wR="2603943" hR="2603943" stAng="7869036" swAng="2203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7D266-F58D-4A61-B8F4-39EA73BF079D}">
      <dsp:nvSpPr>
        <dsp:cNvPr id="0" name=""/>
        <dsp:cNvSpPr/>
      </dsp:nvSpPr>
      <dsp:spPr>
        <a:xfrm>
          <a:off x="599123" y="2520281"/>
          <a:ext cx="1918708" cy="118004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затраты</a:t>
          </a:r>
        </a:p>
      </dsp:txBody>
      <dsp:txXfrm>
        <a:off x="599123" y="2520281"/>
        <a:ext cx="1918708" cy="1180041"/>
      </dsp:txXfrm>
    </dsp:sp>
    <dsp:sp modelId="{D06DA614-BA48-40F9-A8DC-B200D4A25CF4}">
      <dsp:nvSpPr>
        <dsp:cNvPr id="0" name=""/>
        <dsp:cNvSpPr/>
      </dsp:nvSpPr>
      <dsp:spPr>
        <a:xfrm>
          <a:off x="1562134" y="184958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14056" y="2333740"/>
              </a:moveTo>
              <a:arcTo wR="2603943" hR="2603943" stAng="11157367" swAng="20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670C67-E41B-43B8-81AB-3B64528A78A4}">
      <dsp:nvSpPr>
        <dsp:cNvPr id="0" name=""/>
        <dsp:cNvSpPr/>
      </dsp:nvSpPr>
      <dsp:spPr>
        <a:xfrm>
          <a:off x="1054494" y="1257917"/>
          <a:ext cx="1447405" cy="110475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реклама</a:t>
          </a:r>
        </a:p>
      </dsp:txBody>
      <dsp:txXfrm>
        <a:off x="1054494" y="1257917"/>
        <a:ext cx="1447405" cy="1104759"/>
      </dsp:txXfrm>
    </dsp:sp>
    <dsp:sp modelId="{8F161AE1-0D2B-4285-B01F-D1E248724408}">
      <dsp:nvSpPr>
        <dsp:cNvPr id="0" name=""/>
        <dsp:cNvSpPr/>
      </dsp:nvSpPr>
      <dsp:spPr>
        <a:xfrm>
          <a:off x="1542884" y="288070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576650" y="969744"/>
              </a:moveTo>
              <a:arcTo wR="2603943" hR="2603943" stAng="13132335" swAng="168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99D13D-F17E-46C5-A95C-F9022044FE73}">
      <dsp:nvSpPr>
        <dsp:cNvPr id="0" name=""/>
        <dsp:cNvSpPr/>
      </dsp:nvSpPr>
      <dsp:spPr>
        <a:xfrm>
          <a:off x="2054253" y="155106"/>
          <a:ext cx="1369552" cy="109266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анализ  </a:t>
          </a:r>
          <a:r>
            <a:rPr lang="ru-RU" sz="2400" kern="1200" dirty="0"/>
            <a:t>и оценка</a:t>
          </a:r>
        </a:p>
      </dsp:txBody>
      <dsp:txXfrm>
        <a:off x="2054253" y="155106"/>
        <a:ext cx="1369552" cy="1092661"/>
      </dsp:txXfrm>
    </dsp:sp>
    <dsp:sp modelId="{F58D6A98-C66F-4C68-B594-EC69F394E6A4}">
      <dsp:nvSpPr>
        <dsp:cNvPr id="0" name=""/>
        <dsp:cNvSpPr/>
      </dsp:nvSpPr>
      <dsp:spPr>
        <a:xfrm>
          <a:off x="70146" y="-4707161"/>
          <a:ext cx="5207886" cy="5207886"/>
        </a:xfrm>
        <a:custGeom>
          <a:avLst/>
          <a:gdLst/>
          <a:ahLst/>
          <a:cxnLst/>
          <a:rect l="0" t="0" r="0" b="0"/>
          <a:pathLst>
            <a:path>
              <a:moveTo>
                <a:pt x="3353392" y="5097704"/>
              </a:moveTo>
              <a:arcTo wR="2603943" hR="2603943" stAng="4396375" swAng="360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cs31.babysfera.ru/4/6/3/8/222578882.24974998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506" b="7992"/>
          <a:stretch>
            <a:fillRect/>
          </a:stretch>
        </p:blipFill>
        <p:spPr bwMode="auto">
          <a:xfrm>
            <a:off x="0" y="0"/>
            <a:ext cx="922734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Проект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Игрушка из фетра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571480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СОШ с.Ивантеевка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54" y="4786322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Думитреску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Ж.В.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Смирнова Алена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6072206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2018-2019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52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Затраты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6317615"/>
              </p:ext>
            </p:extLst>
          </p:nvPr>
        </p:nvGraphicFramePr>
        <p:xfrm>
          <a:off x="395536" y="1484783"/>
          <a:ext cx="8424935" cy="47911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91715"/>
                <a:gridCol w="2841991"/>
                <a:gridCol w="1642500"/>
                <a:gridCol w="1734037"/>
                <a:gridCol w="1514692"/>
              </a:tblGrid>
              <a:tr h="1595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№п\п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используемых материалов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 (</a:t>
                      </a: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 материалов на изделие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на материалы (</a:t>
                      </a: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31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Фетр красный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817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Фетр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575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Фетр черный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1шт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57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Наполнитель 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31703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520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изготовления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dekormyhome.ru/wp-content/uploads/2018/07/192d75330f39936fa694c462712a2a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6"/>
            <a:ext cx="5572164" cy="4179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432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304_120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28670"/>
            <a:ext cx="4143404" cy="55245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79208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Реклама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1285860"/>
            <a:ext cx="4862344" cy="4868986"/>
          </a:xfrm>
        </p:spPr>
        <p:txBody>
          <a:bodyPr>
            <a:normAutofit fontScale="77500" lnSpcReduction="20000"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этот новый год я решила добавить птиц на свою новогоднюю елку. Так и появились эти фетровые снегири. Я хочу предложить вам пошить таких вместе! 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9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304_120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428604"/>
            <a:ext cx="4572032" cy="6096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Готовое изделие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932856"/>
            <a:ext cx="8229600" cy="49251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Цель проекта достигнута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Himalaya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3042" y="5929330"/>
            <a:ext cx="6043626" cy="7143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СПАСИБО   ЗА    ВНИМАНИЕ!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0181218_100539-COLLAG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428628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212_133944-COLL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785926"/>
            <a:ext cx="4049846" cy="4049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524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6632"/>
            <a:ext cx="8341696" cy="6543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изготовить  игрушку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фетра.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Изучить литературу по теме «Поделки из фетра».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Разработать проект изделия.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Выполнить изделие по проекту.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Проанализировать проделанную работу.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73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Фетр сегодня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ds04.infourok.ru/uploads/ex/09ff/0003b37e-7760dc61/img5.jpg"/>
          <p:cNvPicPr>
            <a:picLocks noChangeAspect="1" noChangeArrowheads="1"/>
          </p:cNvPicPr>
          <p:nvPr/>
        </p:nvPicPr>
        <p:blipFill>
          <a:blip r:embed="rId2" cstate="print"/>
          <a:srcRect t="39583" r="1562"/>
          <a:stretch>
            <a:fillRect/>
          </a:stretch>
        </p:blipFill>
        <p:spPr bwMode="auto">
          <a:xfrm>
            <a:off x="642910" y="1928802"/>
            <a:ext cx="7823698" cy="3601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131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размышления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699226931"/>
              </p:ext>
            </p:extLst>
          </p:nvPr>
        </p:nvGraphicFramePr>
        <p:xfrm>
          <a:off x="323528" y="1052736"/>
          <a:ext cx="8280920" cy="5688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1543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6972320" cy="286861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возникновения  фетра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kozhemir.ru/assets/content/5-pic-14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928934"/>
            <a:ext cx="50101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639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еточный шов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000240"/>
            <a:ext cx="2213601" cy="143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петельный обметочный шов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2143116"/>
            <a:ext cx="1887389" cy="14293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9600" y="701080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Способы обработки материалов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Ручные швы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034" y="3500438"/>
            <a:ext cx="8229600" cy="584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241550" algn="l"/>
              </a:tabLst>
            </a:pPr>
            <a:r>
              <a:rPr lang="ru-RU" dirty="0"/>
              <a:t>с</a:t>
            </a:r>
            <a:r>
              <a:rPr lang="ru-RU" dirty="0" smtClean="0"/>
              <a:t>меточный                обметочный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55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Модель изделия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static.wixstatic.com/media/086d6a_f22a64879aa24df6aadb220f8243d8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43971"/>
            <a:ext cx="3643338" cy="4013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https://i.mycdn.me/image?id=862352452851&amp;t=3&amp;plc=WEB&amp;tkn=*O0YMUNW5whL2r697VLvTn2_xhyY"/>
          <p:cNvPicPr>
            <a:picLocks noChangeAspect="1" noChangeArrowheads="1"/>
          </p:cNvPicPr>
          <p:nvPr/>
        </p:nvPicPr>
        <p:blipFill>
          <a:blip r:embed="rId3" cstate="print"/>
          <a:srcRect l="3348" t="3549" r="35540" b="35340"/>
          <a:stretch>
            <a:fillRect/>
          </a:stretch>
        </p:blipFill>
        <p:spPr bwMode="auto">
          <a:xfrm>
            <a:off x="5072066" y="2643182"/>
            <a:ext cx="264320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81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cs31.babysfera.ru/4/6/3/8/222578882.24974998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372" b="9009"/>
          <a:stretch>
            <a:fillRect/>
          </a:stretch>
        </p:blipFill>
        <p:spPr bwMode="auto">
          <a:xfrm>
            <a:off x="714348" y="2214554"/>
            <a:ext cx="5429288" cy="35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read.ru/covers_rr/big/13170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857628"/>
            <a:ext cx="2060711" cy="2143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500174"/>
            <a:ext cx="2273020" cy="212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672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 и инструменты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2214554"/>
            <a:ext cx="1905000" cy="1671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42503">
            <a:off x="4071934" y="1500174"/>
            <a:ext cx="1736190" cy="1755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500570"/>
            <a:ext cx="1776152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06893">
            <a:off x="857224" y="4214818"/>
            <a:ext cx="1852612" cy="1389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92777">
            <a:off x="4214810" y="3214686"/>
            <a:ext cx="1791341" cy="16471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214422"/>
            <a:ext cx="1936548" cy="1768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429000"/>
            <a:ext cx="1102941" cy="689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98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133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Проект Игрушка из фетра       </vt:lpstr>
      <vt:lpstr>   Цель работы: изготовить  игрушку из фетра.  Задачи: 1. Изучить литературу по теме «Поделки из фетра». 2. Разработать проект изделия. 3. Выполнить изделие по проекту. 4. Проанализировать проделанную работу. </vt:lpstr>
      <vt:lpstr>Фетр сегодня</vt:lpstr>
      <vt:lpstr>Схема размышления</vt:lpstr>
      <vt:lpstr>История возникновения  фетра</vt:lpstr>
      <vt:lpstr>Слайд 6</vt:lpstr>
      <vt:lpstr>Модель изделия</vt:lpstr>
      <vt:lpstr>Материалы </vt:lpstr>
      <vt:lpstr>Оборудование и инструменты</vt:lpstr>
      <vt:lpstr>Затраты </vt:lpstr>
      <vt:lpstr>Этапы изготовления</vt:lpstr>
      <vt:lpstr>Реклама </vt:lpstr>
      <vt:lpstr>Готовое изделие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Игрушка из фетра  автор Сергина Виктория</dc:title>
  <dc:creator>Мария</dc:creator>
  <cp:lastModifiedBy>Учит48</cp:lastModifiedBy>
  <cp:revision>29</cp:revision>
  <dcterms:created xsi:type="dcterms:W3CDTF">2014-12-02T16:15:03Z</dcterms:created>
  <dcterms:modified xsi:type="dcterms:W3CDTF">2019-03-21T07:46:52Z</dcterms:modified>
</cp:coreProperties>
</file>