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58" r:id="rId4"/>
    <p:sldId id="259" r:id="rId5"/>
    <p:sldId id="279" r:id="rId6"/>
    <p:sldId id="260" r:id="rId7"/>
    <p:sldId id="261" r:id="rId8"/>
    <p:sldId id="263" r:id="rId9"/>
    <p:sldId id="262" r:id="rId10"/>
    <p:sldId id="266" r:id="rId11"/>
    <p:sldId id="267" r:id="rId12"/>
    <p:sldId id="284" r:id="rId13"/>
    <p:sldId id="268" r:id="rId14"/>
    <p:sldId id="269" r:id="rId15"/>
    <p:sldId id="277" r:id="rId16"/>
    <p:sldId id="278" r:id="rId17"/>
    <p:sldId id="271" r:id="rId18"/>
    <p:sldId id="281" r:id="rId19"/>
    <p:sldId id="275" r:id="rId20"/>
    <p:sldId id="273" r:id="rId21"/>
    <p:sldId id="282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59802-4846-419F-B9C7-954871D9C3BB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5A6E2-E727-4F48-9896-BEA45C1FF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695E6-0F6A-41A1-89D1-B9914D9B9814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0823A-AA4D-4543-A9A4-F26E9C006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B6025-3981-4035-9E31-819627CD7D1B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0B3D-DC63-401D-9CDB-76EC8872D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5EAE651-0DF1-4B19-8F69-DCDDD9FBF2AA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4ACDBF-1C6E-4D0F-AD12-A3760F580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7233A-1572-45AF-A68D-67226A46ADB6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2846C-0DDA-47E5-B273-74F16B377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2FA73-9462-4361-96A0-034C39DBF00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2EF22-8767-4439-AC68-4718CD30E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28172-16E4-47CC-AA2B-998EF373728A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72768-6B9A-4336-8010-800415AF2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7F22652-B3D0-4BF1-889C-5C9C5FD1414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5EEA87-88C3-4D0B-980F-64688B9C3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7CDE2-85EB-4A87-9732-A84E57A6FAF5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3D26F-C798-4277-8CD0-3B1DB19B8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4DC80C9-BC09-4735-9A94-2E8FFEE94E46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A8EE97B-E793-4018-932C-A6291B596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83E0E0-47E6-4FF3-B4B3-CECC2A459AFC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D37A45-3F52-4B0B-8ED2-562F3E968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DD726C6-7729-4407-8A3B-9D29B0749247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B703B50-8F1A-4984-B569-F5B8F2561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19" r:id="rId4"/>
    <p:sldLayoutId id="2147483718" r:id="rId5"/>
    <p:sldLayoutId id="2147483723" r:id="rId6"/>
    <p:sldLayoutId id="2147483717" r:id="rId7"/>
    <p:sldLayoutId id="2147483724" r:id="rId8"/>
    <p:sldLayoutId id="2147483725" r:id="rId9"/>
    <p:sldLayoutId id="2147483716" r:id="rId10"/>
    <p:sldLayoutId id="21474837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0"/>
            <a:ext cx="6172200" cy="50180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162F4B"/>
                </a:solidFill>
              </a:rPr>
              <a:t>«Инновационные технологии в работе с детьми во второй группе раннего возраста.»</a:t>
            </a:r>
            <a:endParaRPr lang="ru-RU" sz="5400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algn="r"/>
            <a:r>
              <a:rPr lang="ru-RU" smtClean="0"/>
              <a:t>                                  Воспитатели: Сафиулина Е.В.</a:t>
            </a:r>
          </a:p>
          <a:p>
            <a:pPr algn="r"/>
            <a:r>
              <a:rPr lang="ru-RU" smtClean="0"/>
              <a:t>                                                              Цветкова Л.Н.</a:t>
            </a:r>
          </a:p>
          <a:p>
            <a:pPr algn="r"/>
            <a:r>
              <a:rPr lang="ru-RU" smtClean="0"/>
              <a:t>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/>
              <a:t>Хепенинг</a:t>
            </a:r>
            <a:endParaRPr lang="ru-RU" sz="4800" b="1" dirty="0"/>
          </a:p>
        </p:txBody>
      </p:sp>
      <p:pic>
        <p:nvPicPr>
          <p:cNvPr id="22530" name="Picture 2" descr="E:\фотки на презентацию 21.11\20191119_16254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1388" y="1600200"/>
            <a:ext cx="6499225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Picture 2" descr="E:\фотки на презентацию 21.11\20191119_1625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60350"/>
            <a:ext cx="4356100" cy="3267075"/>
          </a:xfrm>
        </p:spPr>
      </p:pic>
      <p:pic>
        <p:nvPicPr>
          <p:cNvPr id="23555" name="Picture 4" descr="E:\фотки на презентацию 21.11\20191119_1625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11638" y="3495675"/>
            <a:ext cx="4483100" cy="3362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78" name="Picture 2" descr="E:\фотки на презентацию 21.11\Новая папка\20191126_12514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360363"/>
            <a:ext cx="4679950" cy="6240462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 smtClean="0">
                <a:solidFill>
                  <a:schemeClr val="bg2">
                    <a:lumMod val="25000"/>
                  </a:schemeClr>
                </a:solidFill>
              </a:rPr>
              <a:t>Ковролинограф</a:t>
            </a:r>
            <a:endParaRPr lang="ru-RU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5602" name="Picture 2" descr="E:\фотки на презентацию 21.11\20191119_1437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1388" y="1050925"/>
            <a:ext cx="7231062" cy="54229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6" name="Picture 2" descr="E:\фотки на презентацию 21.11\20191119_1526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725" y="3309938"/>
            <a:ext cx="4287838" cy="3214687"/>
          </a:xfrm>
        </p:spPr>
      </p:pic>
      <p:pic>
        <p:nvPicPr>
          <p:cNvPr id="26627" name="Picture 3" descr="E:\фотки на презентацию 21.11\20191119_15274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33900" y="-20638"/>
            <a:ext cx="4214813" cy="3162301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Сенсорные коробки</a:t>
            </a:r>
            <a:endParaRPr lang="ru-RU" sz="4800" dirty="0"/>
          </a:p>
        </p:txBody>
      </p:sp>
      <p:pic>
        <p:nvPicPr>
          <p:cNvPr id="27650" name="Picture 2" descr="C:\Users\Admin\Desktop\20191115_1500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1388" y="1600200"/>
            <a:ext cx="6499225" cy="48736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z="4800" dirty="0"/>
          </a:p>
        </p:txBody>
      </p:sp>
      <p:pic>
        <p:nvPicPr>
          <p:cNvPr id="7170" name="Picture 2" descr="E:\Фото на презентацию\Новая папка\DSCN24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9538" y="1189038"/>
            <a:ext cx="4554537" cy="5473700"/>
          </a:xfrm>
        </p:spPr>
      </p:pic>
      <p:pic>
        <p:nvPicPr>
          <p:cNvPr id="7171" name="Picture 3" descr="E:\Фото на презентацию\Новая папка\DSCN24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127500" y="2371725"/>
            <a:ext cx="3949700" cy="30353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9698" name="Picture 2" descr="E:\Фото на презентацию\Новая папка\DSCN24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111500"/>
            <a:ext cx="4464050" cy="3348038"/>
          </a:xfrm>
        </p:spPr>
      </p:pic>
      <p:pic>
        <p:nvPicPr>
          <p:cNvPr id="29699" name="Picture 3" descr="E:\Фото на презентацию\Новая папка\DSCN24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87313"/>
            <a:ext cx="3887788" cy="291623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2" name="Picture 2" descr="E:\фотки на презентацию 21.11\Новая папка\20191126_1254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95538" y="384175"/>
            <a:ext cx="4757737" cy="62134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7030A0"/>
                </a:solidFill>
              </a:rPr>
              <a:t>Элементы </a:t>
            </a:r>
            <a:r>
              <a:rPr lang="ru-RU" sz="4800" b="1" dirty="0" err="1" smtClean="0">
                <a:solidFill>
                  <a:srgbClr val="7030A0"/>
                </a:solidFill>
              </a:rPr>
              <a:t>Су-джок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31746" name="Picture 2" descr="E:\Фото на презентацию\DSCN23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5123" name="Picture 3" descr="E:\Фото на презентацию\DSCN232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37038" y="1457325"/>
            <a:ext cx="3724275" cy="4864100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err="1" smtClean="0">
                <a:solidFill>
                  <a:schemeClr val="tx1"/>
                </a:solidFill>
              </a:rPr>
              <a:t>Куклотерапия</a:t>
            </a:r>
            <a:endParaRPr lang="ru-RU" sz="5400" b="1" dirty="0"/>
          </a:p>
        </p:txBody>
      </p:sp>
      <p:pic>
        <p:nvPicPr>
          <p:cNvPr id="14338" name="Picture 2" descr="C:\Users\Admin\Desktop\20191115_1352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1388" y="1374775"/>
            <a:ext cx="6799262" cy="509905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0" name="Picture 2" descr="E:\Фото на презентацию\DSCN230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60350"/>
            <a:ext cx="4357688" cy="3268663"/>
          </a:xfrm>
        </p:spPr>
      </p:pic>
      <p:pic>
        <p:nvPicPr>
          <p:cNvPr id="32771" name="Picture 3" descr="E:\Фото на презентацию\DSCN231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186238" y="3500438"/>
            <a:ext cx="4475162" cy="3357562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1388" y="692150"/>
            <a:ext cx="7708900" cy="578167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65625"/>
            <a:ext cx="8002588" cy="20161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0" y="396875"/>
            <a:ext cx="5553075" cy="83026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E:\Новая папкаФОТКИ\20191112_1003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15363" name="Picture 3" descr="E:\Новая папкаФОТКИ\20191112_10042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Элементы </a:t>
            </a:r>
            <a:r>
              <a:rPr lang="ru-RU" sz="4400" b="1" dirty="0" err="1" smtClean="0">
                <a:solidFill>
                  <a:schemeClr val="tx1"/>
                </a:solidFill>
              </a:rPr>
              <a:t>сказкотерапии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6386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570038"/>
            <a:ext cx="3657600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6387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570038"/>
            <a:ext cx="3657600" cy="65881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638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933700"/>
            <a:ext cx="3657600" cy="2743200"/>
          </a:xfrm>
        </p:spPr>
      </p:pic>
      <p:pic>
        <p:nvPicPr>
          <p:cNvPr id="1638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371975" y="2933700"/>
            <a:ext cx="3657600" cy="274320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0" name="Picture 3" descr="E:\фотки на презентацию 21.11\Новая папка\20191126_1248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28775"/>
            <a:ext cx="3640137" cy="4854575"/>
          </a:xfrm>
        </p:spPr>
      </p:pic>
      <p:pic>
        <p:nvPicPr>
          <p:cNvPr id="17411" name="Picture 4" descr="E:\фотки на презентацию 21.11\Новая папка\20191126_12472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92725" y="260350"/>
            <a:ext cx="3429000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err="1" smtClean="0">
                <a:solidFill>
                  <a:schemeClr val="bg2">
                    <a:lumMod val="25000"/>
                  </a:schemeClr>
                </a:solidFill>
              </a:rPr>
              <a:t>Тестопластика</a:t>
            </a:r>
            <a:endParaRPr lang="ru-RU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434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570038"/>
            <a:ext cx="3657600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8435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570038"/>
            <a:ext cx="3657600" cy="65881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6" name="Picture 2" descr="E:\Фото на презентацию\DSCN237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933700"/>
            <a:ext cx="3657600" cy="2743200"/>
          </a:xfrm>
        </p:spPr>
      </p:pic>
      <p:pic>
        <p:nvPicPr>
          <p:cNvPr id="18437" name="Picture 3" descr="E:\Фото на презентацию\DSCN23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371975" y="2933700"/>
            <a:ext cx="3657600" cy="274320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E:\Фото на презентацию\20191030_181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err="1" smtClean="0">
                <a:solidFill>
                  <a:srgbClr val="7030A0"/>
                </a:solidFill>
              </a:rPr>
              <a:t>Бизиборд</a:t>
            </a:r>
            <a:endParaRPr lang="ru-RU" sz="4800" dirty="0"/>
          </a:p>
        </p:txBody>
      </p:sp>
      <p:pic>
        <p:nvPicPr>
          <p:cNvPr id="20482" name="Picture 3" descr="C:\Users\Admin\Desktop\20191115_13472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24300" y="260350"/>
            <a:ext cx="4729163" cy="63055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21506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570038"/>
            <a:ext cx="3657600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507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570038"/>
            <a:ext cx="3657600" cy="65881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1508" name="Picture 2" descr="E:\Фото на презентацию\Новая папка\DSCN241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04775" y="2997200"/>
            <a:ext cx="4021138" cy="3024188"/>
          </a:xfrm>
        </p:spPr>
      </p:pic>
      <p:pic>
        <p:nvPicPr>
          <p:cNvPr id="21509" name="Picture 3" descr="E:\Фото на презентацию\Новая папка\DSCN24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333375"/>
            <a:ext cx="4105275" cy="30781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217</TotalTime>
  <Words>30</Words>
  <Application>Microsoft Office PowerPoint</Application>
  <PresentationFormat>Экран (4:3)</PresentationFormat>
  <Paragraphs>13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22</vt:i4>
      </vt:variant>
    </vt:vector>
  </HeadingPairs>
  <TitlesOfParts>
    <vt:vector size="34" baseType="lpstr">
      <vt:lpstr>Century Schoolbook</vt:lpstr>
      <vt:lpstr>Arial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«ИННОВАЦИОННЫЕ ТЕХНОЛОГИИ В РАБОТЕ С ДЕТЬМИ ВО ВТОРОЙ ГРУППЕ РАННЕГО ВОЗРАСТА.»</vt:lpstr>
      <vt:lpstr>КУКЛОТЕРАПИЯ</vt:lpstr>
      <vt:lpstr>Слайд 3</vt:lpstr>
      <vt:lpstr>ЭЛЕМЕНТЫ СКАЗКОТЕРАПИИ</vt:lpstr>
      <vt:lpstr>Слайд 5</vt:lpstr>
      <vt:lpstr>ТЕСТОПЛАСТИКА</vt:lpstr>
      <vt:lpstr>Слайд 7</vt:lpstr>
      <vt:lpstr>БИЗИБОРД</vt:lpstr>
      <vt:lpstr>Слайд 9</vt:lpstr>
      <vt:lpstr>ХЕПЕНИНГ</vt:lpstr>
      <vt:lpstr>Слайд 11</vt:lpstr>
      <vt:lpstr>Слайд 12</vt:lpstr>
      <vt:lpstr>КОВРОЛИНОГРАФ</vt:lpstr>
      <vt:lpstr>Слайд 14</vt:lpstr>
      <vt:lpstr>СЕНСОРНЫЕ КОРОБКИ</vt:lpstr>
      <vt:lpstr>Слайд 16</vt:lpstr>
      <vt:lpstr>Слайд 17</vt:lpstr>
      <vt:lpstr>Слайд 18</vt:lpstr>
      <vt:lpstr>ЭЛЕМЕНТЫ СУ-ДЖОК</vt:lpstr>
      <vt:lpstr>Слайд 20</vt:lpstr>
      <vt:lpstr>Слайд 21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речи у детей второй группы раннего возраста в игровой деятельности на основе инновационных технологий»</dc:title>
  <dc:creator>Admin</dc:creator>
  <cp:lastModifiedBy>Admin</cp:lastModifiedBy>
  <cp:revision>29</cp:revision>
  <dcterms:created xsi:type="dcterms:W3CDTF">2019-11-14T05:55:06Z</dcterms:created>
  <dcterms:modified xsi:type="dcterms:W3CDTF">2020-07-06T13:03:49Z</dcterms:modified>
</cp:coreProperties>
</file>