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5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06" autoAdjust="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20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46E1BB1-A64F-4269-B4D0-41D5C2E9E1FC}" type="datetime1">
              <a:rPr lang="ru-RU" smtClean="0"/>
              <a:t>04.07.2020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3A65BA9-03FF-46C7-B093-95BA390E9A2B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578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2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6228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 8" descr="Восход солнца над зелеными холмам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" y="0"/>
            <a:ext cx="12188699" cy="47993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ltGray">
          <a:xfrm>
            <a:off x="-2" y="4754880"/>
            <a:ext cx="12192002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white">
          <a:xfrm>
            <a:off x="-127" y="4724400"/>
            <a:ext cx="12188826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4800600"/>
            <a:ext cx="9144002" cy="1143000"/>
          </a:xfrm>
        </p:spPr>
        <p:txBody>
          <a:bodyPr rtlCol="0" anchor="b">
            <a:normAutofit/>
          </a:bodyPr>
          <a:lstStyle>
            <a:lvl1pPr algn="ctr" rtl="0"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943600"/>
            <a:ext cx="9144002" cy="7620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Альтернативный 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59FCB8F-977A-4D05-87B1-2224C17B1FC8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731520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rtlCol="0" anchor="b">
            <a:normAutofit/>
          </a:bodyPr>
          <a:lstStyle>
            <a:lvl1pPr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требуется добавить"/>
          <p:cNvSpPr>
            <a:spLocks noGrp="1"/>
          </p:cNvSpPr>
          <p:nvPr>
            <p:ph type="pic" idx="1"/>
          </p:nvPr>
        </p:nvSpPr>
        <p:spPr>
          <a:xfrm>
            <a:off x="0" y="0"/>
            <a:ext cx="7315200" cy="6858000"/>
          </a:xfrm>
          <a:solidFill>
            <a:schemeClr val="bg2">
              <a:lumMod val="90000"/>
            </a:schemeClr>
          </a:solidFill>
        </p:spPr>
        <p:txBody>
          <a:bodyPr rtlCol="0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23214" y="4355592"/>
            <a:ext cx="3200400" cy="1644614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0A15A9-79FD-4281-AF5B-A54829996DB7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08A998-A3CA-40AE-821F-71AABF652A61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2C95BBD-5A3E-4F86-BB7D-3558C974CB9F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5B6BEA-4504-48DA-98F5-3ACEED14CAEA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"/>
          <p:cNvSpPr/>
          <p:nvPr/>
        </p:nvSpPr>
        <p:spPr bwMode="ltGray">
          <a:xfrm>
            <a:off x="0" y="0"/>
            <a:ext cx="12188826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Прямоугольник 2"/>
          <p:cNvSpPr/>
          <p:nvPr/>
        </p:nvSpPr>
        <p:spPr bwMode="white">
          <a:xfrm>
            <a:off x="-1" y="4114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4000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1F96D9E-44F2-4AB3-8484-EB9F2727D8D3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Альтернативный 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EFEBF83B-475E-47B6-AB38-A8E81D819AF6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ED7BFC-A518-49F7-AC62-A2A97AF9EC43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0ECE5F2-81AA-4605-B028-6FBA391056A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D029280-83F6-4839-B70E-E397F090630C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37512C-598C-4618-9A80-88B6B20FCAE5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DF4EAA6-B341-4ECD-92BA-DC1BF470F373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rtl="0"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4212" y="685800"/>
            <a:ext cx="7239001" cy="5486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9E5487-2101-4A7B-8DFE-CE9DECE6B141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7" name="Прямоугольник 3"/>
          <p:cNvSpPr/>
          <p:nvPr/>
        </p:nvSpPr>
        <p:spPr bwMode="ltGray">
          <a:xfrm>
            <a:off x="1587" y="6583680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14494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bg2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8" name="Прямоугольник 5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" name="Дата 6"/>
          <p:cNvSpPr>
            <a:spLocks noGrp="1"/>
          </p:cNvSpPr>
          <p:nvPr>
            <p:ph type="dt" sz="half" idx="2"/>
          </p:nvPr>
        </p:nvSpPr>
        <p:spPr>
          <a:xfrm>
            <a:off x="8875776" y="6614494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pPr rtl="0"/>
            <a:fld id="{81D246FB-A07F-4035-9810-CAF60F2C48DA}" type="datetime1">
              <a:rPr lang="ru-RU" noProof="0" smtClean="0"/>
              <a:t>04.07.2020</a:t>
            </a:fld>
            <a:endParaRPr lang="ru-RU" noProof="0" dirty="0"/>
          </a:p>
        </p:txBody>
      </p:sp>
      <p:sp>
        <p:nvSpPr>
          <p:cNvPr id="6" name="Номер слайда 7"/>
          <p:cNvSpPr>
            <a:spLocks noGrp="1"/>
          </p:cNvSpPr>
          <p:nvPr>
            <p:ph type="sldNum" sz="quarter" idx="4"/>
          </p:nvPr>
        </p:nvSpPr>
        <p:spPr>
          <a:xfrm>
            <a:off x="10210800" y="6614494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100000"/>
        <a:buFont typeface="Arial" pitchFamily="34" charset="0"/>
        <a:buChar char="▪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100000"/>
        <a:buFont typeface="Arial" pitchFamily="34" charset="0"/>
        <a:buChar char="▪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Arial" pitchFamily="34" charset="0"/>
        <a:buChar char="▪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Arial" pitchFamily="34" charset="0"/>
        <a:buChar char="▪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Arial" pitchFamily="34" charset="0"/>
        <a:buChar char="▪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41" y="0"/>
            <a:ext cx="11958059" cy="6019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Речь дается многим, но мудрость редким. (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Катон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Старший). 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Истинное красноречие — это умение сказать все, что нужно, и не больше, чем нужно. (Ф. Ларошфуко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Красноречие есть искусство покорять умы. (Платон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Говорить путано умеет всякий, говорить ясно немногие. (Галилео Галилей)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Ясность – главное достоинство речи. (Аристотель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 мысли, дышащие силой, как жемчуг, нижутся слова. (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 Лермонтов)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Красноречие — это живопись мысли. (Б. Паскаль)</a:t>
            </a:r>
            <a:endParaRPr lang="ru-RU" sz="2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528" y="464363"/>
            <a:ext cx="11831782" cy="588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ЗАМЕНЕ необходимо</a:t>
            </a:r>
            <a:r>
              <a:rPr lang="ru-RU" sz="32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заменить сложное предложение простым;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заменить предложение или его часть указательным местоимением;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объединить два или три предложения в одно;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разбить сложное предложение на сокращённые простые;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перевести прямую речь в косвенную;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найти слова, смысловые части или предложения, которые можно сократить с помощью замены обобщающим словом, простым предложением и т.д.;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сформулировать получившееся предложение.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14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4" y="2140527"/>
            <a:ext cx="11582400" cy="2667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Небольшое помещение на втором этаже занимает фирма, которая предлагает своим клиентам туры по всем континентам и странам.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6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3" y="1143000"/>
            <a:ext cx="11277600" cy="2667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Небольшое помещение на втором этаже занимает туристическая фирма.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1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60763" y="1238398"/>
            <a:ext cx="8880764" cy="3583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Известны следующие </a:t>
            </a:r>
            <a:r>
              <a:rPr lang="ru-RU" sz="3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способы сжатия </a:t>
            </a:r>
            <a:r>
              <a:rPr lang="ru-RU" sz="32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текста: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Исключение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Обобщение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Замена (упрощение)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20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673" y="166255"/>
            <a:ext cx="12205854" cy="6691745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 </a:t>
            </a:r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ИСКЛЮЧЕНИИ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выделить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(существенное) и детали (подробности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убрать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детали;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пропустить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предложения, содержащие второстепенные факты;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пропустить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с описаниями и рассуждениями;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объединить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существенное;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составить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текст.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28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5745" y="205346"/>
            <a:ext cx="8631382" cy="562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вводные слова;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однородные члены предложения;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повторы;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однотипные примеры;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риторические вопросы и восклицания;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цитаты;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детали, которые не влияют на ход авторской мысли;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пояснения;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рассуждения;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описания;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слова, предложения, которые могут быть удалены без ущерба для содержания.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42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91" y="1503218"/>
            <a:ext cx="11887200" cy="2667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человека, заходившего в комнату к малышам, на лице появлялась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радостная, светлая, приветливая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улыбка.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76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181" y="1143000"/>
            <a:ext cx="11402291" cy="2667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человека, заходившего в комнату к малышам, на лице появлялась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приветливая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17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99309" y="660726"/>
            <a:ext cx="10044546" cy="4571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ОБОБЩЕНИИ необходимо</a:t>
            </a:r>
            <a:r>
              <a:rPr lang="ru-RU" sz="32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Найти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тексте мелкие, единичные факты. 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Найти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них общее. 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Объединить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 факты на основе общего. 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Сформулировать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получившееся предложение.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80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63" y="616527"/>
            <a:ext cx="11457709" cy="58674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посёлка проводят свой досуг по-разному.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перечитывает любимые с детства жюль-верновские романы; кто-то проводит много времени на реке или в лесу. Основное занятие подростков - спортивные игры и соревнования. Самым запоминающимся событием был прошлогодний велокросс.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37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181" y="1143000"/>
            <a:ext cx="11263745" cy="2667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посёлка проводят свой досуг по-разному,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вкусов и привычек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22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Синие полосы (16:9)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1307994_TF16391941_TF16391941.potx" id="{02C9B085-6363-4F76-A1D5-AA2D005EC19E}" vid="{312B92F3-06E3-420B-B525-4E706C28A85E}"/>
    </a:ext>
  </a:extLst>
</a:theme>
</file>

<file path=ppt/theme/theme2.xml><?xml version="1.0" encoding="utf-8"?>
<a:theme xmlns:a="http://schemas.openxmlformats.org/drawingml/2006/main" name="Тема Office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синей каймой Рассвет в горах (широкоэкранный формат)</Template>
  <TotalTime>24</TotalTime>
  <Words>178</Words>
  <Application>Microsoft Office PowerPoint</Application>
  <PresentationFormat>Широкоэкранный</PresentationFormat>
  <Paragraphs>55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Euphemia</vt:lpstr>
      <vt:lpstr>Symbol</vt:lpstr>
      <vt:lpstr>Times New Roman</vt:lpstr>
      <vt:lpstr>Синие полосы (16:9)</vt:lpstr>
      <vt:lpstr>Презентация PowerPoint</vt:lpstr>
      <vt:lpstr>Презентация PowerPoint</vt:lpstr>
      <vt:lpstr>При ИСКЛЮЧЕНИИ необходимо: + выделить главное (существенное) и детали (подробности); + убрать детали; + пропустить предложения, содержащие второстепенные факты; + пропустить предложения с описаниями и рассуждениями; + объединить существенное; + составить новый текст. </vt:lpstr>
      <vt:lpstr>Презентация PowerPoint</vt:lpstr>
      <vt:lpstr>У каждого человека, заходившего в комнату к малышам, на лице появлялась радостная, светлая, приветливая улыбка. </vt:lpstr>
      <vt:lpstr>У каждого человека, заходившего в комнату к малышам, на лице появлялась приветливая улыбка. </vt:lpstr>
      <vt:lpstr>Презентация PowerPoint</vt:lpstr>
      <vt:lpstr>Жители посёлка проводят свой досуг по-разному. Кто-то перечитывает любимые с детства жюль-верновские романы; кто-то проводит много времени на реке или в лесу. Основное занятие подростков - спортивные игры и соревнования. Самым запоминающимся событием был прошлогодний велокросс. </vt:lpstr>
      <vt:lpstr>Жители посёлка проводят свой досуг по-разному, в зависимости от вкусов и привычек</vt:lpstr>
      <vt:lpstr>Презентация PowerPoint</vt:lpstr>
      <vt:lpstr>Небольшое помещение на втором этаже занимает фирма, которая предлагает своим клиентам туры по всем континентам и странам. </vt:lpstr>
      <vt:lpstr>Небольшое помещение на втором этаже занимает туристическая фирма.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Аки</dc:creator>
  <cp:lastModifiedBy>Анна Аки</cp:lastModifiedBy>
  <cp:revision>3</cp:revision>
  <dcterms:created xsi:type="dcterms:W3CDTF">2020-07-04T10:56:32Z</dcterms:created>
  <dcterms:modified xsi:type="dcterms:W3CDTF">2020-07-04T11:20:53Z</dcterms:modified>
</cp:coreProperties>
</file>