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96" y="8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F5D62-83A5-4E44-B431-D331D47B2DB7}" type="datetimeFigureOut">
              <a:rPr lang="ru-RU" smtClean="0"/>
              <a:t>06.07.2020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565CE-7397-4C2F-B688-C056AFFD1CB5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160714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F5D62-83A5-4E44-B431-D331D47B2DB7}" type="datetimeFigureOut">
              <a:rPr lang="ru-RU" smtClean="0"/>
              <a:t>06.07.2020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565CE-7397-4C2F-B688-C056AFFD1C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26623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F5D62-83A5-4E44-B431-D331D47B2DB7}" type="datetimeFigureOut">
              <a:rPr lang="ru-RU" smtClean="0"/>
              <a:t>06.07.2020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565CE-7397-4C2F-B688-C056AFFD1C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50448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F5D62-83A5-4E44-B431-D331D47B2DB7}" type="datetimeFigureOut">
              <a:rPr lang="ru-RU" smtClean="0"/>
              <a:t>06.07.2020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565CE-7397-4C2F-B688-C056AFFD1CB5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791770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F5D62-83A5-4E44-B431-D331D47B2DB7}" type="datetimeFigureOut">
              <a:rPr lang="ru-RU" smtClean="0"/>
              <a:t>06.07.2020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565CE-7397-4C2F-B688-C056AFFD1C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2436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F5D62-83A5-4E44-B431-D331D47B2DB7}" type="datetimeFigureOut">
              <a:rPr lang="ru-RU" smtClean="0"/>
              <a:t>06.07.2020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565CE-7397-4C2F-B688-C056AFFD1CB5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26876636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F5D62-83A5-4E44-B431-D331D47B2DB7}" type="datetimeFigureOut">
              <a:rPr lang="ru-RU" smtClean="0"/>
              <a:t>06.07.2020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565CE-7397-4C2F-B688-C056AFFD1C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709799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F5D62-83A5-4E44-B431-D331D47B2DB7}" type="datetimeFigureOut">
              <a:rPr lang="ru-RU" smtClean="0"/>
              <a:t>06.07.2020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565CE-7397-4C2F-B688-C056AFFD1C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915304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F5D62-83A5-4E44-B431-D331D47B2DB7}" type="datetimeFigureOut">
              <a:rPr lang="ru-RU" smtClean="0"/>
              <a:t>06.07.2020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565CE-7397-4C2F-B688-C056AFFD1C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49749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F5D62-83A5-4E44-B431-D331D47B2DB7}" type="datetimeFigureOut">
              <a:rPr lang="ru-RU" smtClean="0"/>
              <a:t>06.07.2020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565CE-7397-4C2F-B688-C056AFFD1C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01264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F5D62-83A5-4E44-B431-D331D47B2DB7}" type="datetimeFigureOut">
              <a:rPr lang="ru-RU" smtClean="0"/>
              <a:t>06.07.2020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565CE-7397-4C2F-B688-C056AFFD1C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4229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F5D62-83A5-4E44-B431-D331D47B2DB7}" type="datetimeFigureOut">
              <a:rPr lang="ru-RU" smtClean="0"/>
              <a:t>06.07.2020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565CE-7397-4C2F-B688-C056AFFD1C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16443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F5D62-83A5-4E44-B431-D331D47B2DB7}" type="datetimeFigureOut">
              <a:rPr lang="ru-RU" smtClean="0"/>
              <a:t>06.07.2020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565CE-7397-4C2F-B688-C056AFFD1C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7635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F5D62-83A5-4E44-B431-D331D47B2DB7}" type="datetimeFigureOut">
              <a:rPr lang="ru-RU" smtClean="0"/>
              <a:t>06.07.2020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565CE-7397-4C2F-B688-C056AFFD1C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64665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F5D62-83A5-4E44-B431-D331D47B2DB7}" type="datetimeFigureOut">
              <a:rPr lang="ru-RU" smtClean="0"/>
              <a:t>06.07.2020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565CE-7397-4C2F-B688-C056AFFD1C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75563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F5D62-83A5-4E44-B431-D331D47B2DB7}" type="datetimeFigureOut">
              <a:rPr lang="ru-RU" smtClean="0"/>
              <a:t>06.07.2020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565CE-7397-4C2F-B688-C056AFFD1C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23468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F5D62-83A5-4E44-B431-D331D47B2DB7}" type="datetimeFigureOut">
              <a:rPr lang="ru-RU" smtClean="0"/>
              <a:t>06.07.2020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565CE-7397-4C2F-B688-C056AFFD1C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23044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3DEF5D62-83A5-4E44-B431-D331D47B2DB7}" type="datetimeFigureOut">
              <a:rPr lang="ru-RU" smtClean="0"/>
              <a:t>06.07.2020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C32565CE-7397-4C2F-B688-C056AFFD1C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11738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«Египет современный»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Показать детям красоту современных городов Египта.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622007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192" y="685800"/>
            <a:ext cx="9236327" cy="5624924"/>
          </a:xfrm>
        </p:spPr>
      </p:pic>
    </p:spTree>
    <p:extLst>
      <p:ext uri="{BB962C8B-B14F-4D97-AF65-F5344CB8AC3E}">
        <p14:creationId xmlns:p14="http://schemas.microsoft.com/office/powerpoint/2010/main" val="17226183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795" y="486888"/>
            <a:ext cx="8515029" cy="5690075"/>
          </a:xfrm>
        </p:spPr>
      </p:pic>
    </p:spTree>
    <p:extLst>
      <p:ext uri="{BB962C8B-B14F-4D97-AF65-F5344CB8AC3E}">
        <p14:creationId xmlns:p14="http://schemas.microsoft.com/office/powerpoint/2010/main" val="35370696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261" y="617517"/>
            <a:ext cx="8932579" cy="5376882"/>
          </a:xfrm>
        </p:spPr>
      </p:pic>
    </p:spTree>
    <p:extLst>
      <p:ext uri="{BB962C8B-B14F-4D97-AF65-F5344CB8AC3E}">
        <p14:creationId xmlns:p14="http://schemas.microsoft.com/office/powerpoint/2010/main" val="15514831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8761" y="685799"/>
            <a:ext cx="8489851" cy="5659901"/>
          </a:xfrm>
        </p:spPr>
      </p:pic>
    </p:spTree>
    <p:extLst>
      <p:ext uri="{BB962C8B-B14F-4D97-AF65-F5344CB8AC3E}">
        <p14:creationId xmlns:p14="http://schemas.microsoft.com/office/powerpoint/2010/main" val="27901150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084" y="898141"/>
            <a:ext cx="9291060" cy="5727883"/>
          </a:xfrm>
        </p:spPr>
      </p:pic>
    </p:spTree>
    <p:extLst>
      <p:ext uri="{BB962C8B-B14F-4D97-AF65-F5344CB8AC3E}">
        <p14:creationId xmlns:p14="http://schemas.microsoft.com/office/powerpoint/2010/main" val="28362556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279" y="418541"/>
            <a:ext cx="8926734" cy="5930506"/>
          </a:xfrm>
        </p:spPr>
      </p:pic>
    </p:spTree>
    <p:extLst>
      <p:ext uri="{BB962C8B-B14F-4D97-AF65-F5344CB8AC3E}">
        <p14:creationId xmlns:p14="http://schemas.microsoft.com/office/powerpoint/2010/main" val="4094656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212" y="863930"/>
            <a:ext cx="9124806" cy="5499299"/>
          </a:xfrm>
        </p:spPr>
      </p:pic>
    </p:spTree>
    <p:extLst>
      <p:ext uri="{BB962C8B-B14F-4D97-AF65-F5344CB8AC3E}">
        <p14:creationId xmlns:p14="http://schemas.microsoft.com/office/powerpoint/2010/main" val="10364362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5221" y="685799"/>
            <a:ext cx="9015673" cy="5786392"/>
          </a:xfrm>
        </p:spPr>
      </p:pic>
    </p:spTree>
    <p:extLst>
      <p:ext uri="{BB962C8B-B14F-4D97-AF65-F5344CB8AC3E}">
        <p14:creationId xmlns:p14="http://schemas.microsoft.com/office/powerpoint/2010/main" val="5085887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480" y="685799"/>
            <a:ext cx="9113790" cy="5571964"/>
          </a:xfrm>
        </p:spPr>
      </p:pic>
    </p:spTree>
    <p:extLst>
      <p:ext uri="{BB962C8B-B14F-4D97-AF65-F5344CB8AC3E}">
        <p14:creationId xmlns:p14="http://schemas.microsoft.com/office/powerpoint/2010/main" val="1397768820"/>
      </p:ext>
    </p:extLst>
  </p:cSld>
  <p:clrMapOvr>
    <a:masterClrMapping/>
  </p:clrMapOvr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14</TotalTime>
  <Words>11</Words>
  <Application>Microsoft Office PowerPoint</Application>
  <PresentationFormat>Широкоэкранный</PresentationFormat>
  <Paragraphs>2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3" baseType="lpstr">
      <vt:lpstr>Century Gothic</vt:lpstr>
      <vt:lpstr>Wingdings 3</vt:lpstr>
      <vt:lpstr>Сектор</vt:lpstr>
      <vt:lpstr>«Египет современный»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«Египет современный»</dc:title>
  <dc:creator>Ученик</dc:creator>
  <cp:lastModifiedBy>Ученик</cp:lastModifiedBy>
  <cp:revision>8</cp:revision>
  <dcterms:created xsi:type="dcterms:W3CDTF">2020-07-06T07:41:12Z</dcterms:created>
  <dcterms:modified xsi:type="dcterms:W3CDTF">2020-07-06T07:55:37Z</dcterms:modified>
</cp:coreProperties>
</file>