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7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2EF8-6D4E-499E-A881-026F277DA8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680C-B2E3-49F4-BC6B-802B74E11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2EF8-6D4E-499E-A881-026F277DA8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680C-B2E3-49F4-BC6B-802B74E11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2EF8-6D4E-499E-A881-026F277DA8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680C-B2E3-49F4-BC6B-802B74E11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2EF8-6D4E-499E-A881-026F277DA8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680C-B2E3-49F4-BC6B-802B74E11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2EF8-6D4E-499E-A881-026F277DA8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680C-B2E3-49F4-BC6B-802B74E11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2EF8-6D4E-499E-A881-026F277DA8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680C-B2E3-49F4-BC6B-802B74E11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2EF8-6D4E-499E-A881-026F277DA8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680C-B2E3-49F4-BC6B-802B74E11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2EF8-6D4E-499E-A881-026F277DA8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680C-B2E3-49F4-BC6B-802B74E11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2EF8-6D4E-499E-A881-026F277DA8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680C-B2E3-49F4-BC6B-802B74E11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2EF8-6D4E-499E-A881-026F277DA8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680C-B2E3-49F4-BC6B-802B74E11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2EF8-6D4E-499E-A881-026F277DA8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680C-B2E3-49F4-BC6B-802B74E11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32EF8-6D4E-499E-A881-026F277DA8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F680C-B2E3-49F4-BC6B-802B74E11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lum bright="4000" contrast="2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Comic Sans MS" pitchFamily="66" charset="0"/>
              </a:rPr>
              <a:t>Мастер-класс</a:t>
            </a:r>
            <a:br>
              <a:rPr lang="ru-RU" sz="6000" dirty="0" smtClean="0">
                <a:latin typeface="Comic Sans MS" pitchFamily="66" charset="0"/>
              </a:rPr>
            </a:br>
            <a:r>
              <a:rPr lang="ru-RU" sz="6000" dirty="0" smtClean="0">
                <a:latin typeface="Comic Sans MS" pitchFamily="66" charset="0"/>
              </a:rPr>
              <a:t>«</a:t>
            </a:r>
            <a:r>
              <a:rPr lang="ru-RU" sz="6000" dirty="0">
                <a:latin typeface="Comic Sans MS" pitchFamily="66" charset="0"/>
              </a:rPr>
              <a:t>О</a:t>
            </a:r>
            <a:r>
              <a:rPr lang="ru-RU" sz="6000" dirty="0" smtClean="0">
                <a:latin typeface="Comic Sans MS" pitchFamily="66" charset="0"/>
              </a:rPr>
              <a:t>сенний венок»</a:t>
            </a:r>
            <a:br>
              <a:rPr lang="ru-RU" sz="6000" dirty="0" smtClean="0">
                <a:latin typeface="Comic Sans MS" pitchFamily="66" charset="0"/>
              </a:rPr>
            </a:br>
            <a:r>
              <a:rPr lang="ru-RU" sz="4000" dirty="0" smtClean="0">
                <a:latin typeface="Comic Sans MS" pitchFamily="66" charset="0"/>
              </a:rPr>
              <a:t>подготовила воспитатель </a:t>
            </a:r>
            <a:br>
              <a:rPr lang="ru-RU" sz="4000" dirty="0" smtClean="0">
                <a:latin typeface="Comic Sans MS" pitchFamily="66" charset="0"/>
              </a:rPr>
            </a:br>
            <a:r>
              <a:rPr lang="ru-RU" sz="4000" dirty="0" smtClean="0">
                <a:latin typeface="Comic Sans MS" pitchFamily="66" charset="0"/>
              </a:rPr>
              <a:t>высшей квалификационной категории</a:t>
            </a:r>
            <a:br>
              <a:rPr lang="ru-RU" sz="4000" dirty="0" smtClean="0">
                <a:latin typeface="Comic Sans MS" pitchFamily="66" charset="0"/>
              </a:rPr>
            </a:br>
            <a:r>
              <a:rPr lang="ru-RU" sz="4000" dirty="0" smtClean="0">
                <a:latin typeface="Comic Sans MS" pitchFamily="66" charset="0"/>
              </a:rPr>
              <a:t>Мальцева А.С.</a:t>
            </a:r>
            <a:endParaRPr lang="ru-RU" sz="60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16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-228533" y="-171400"/>
            <a:ext cx="9372533" cy="7029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Comic Sans MS" pitchFamily="66" charset="0"/>
              </a:rPr>
              <a:t>Готовый осенний венок</a:t>
            </a:r>
            <a:endParaRPr lang="ru-RU" sz="36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56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Этот венок, с разлетевшимися листьями, можно использовать и в качестве дидактической игры.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Цели игры: повторить и закрепить названия деревьев и листьев, их форму, повторить и закрепить счет в пределах 10.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56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Мне нравится украшать свою группу к каждому времени года. Осенью хочется добавить яркое, сочное пятно, от которого не оторвать глаз. Так появился  теплый осенний венок из фетра.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17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Необходимые материалы: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56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Comic Sans MS" pitchFamily="66" charset="0"/>
              </a:rPr>
              <a:t>Нам понадобится: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1. фетр «осенних» цветов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2. клей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3. нитки «мулине»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4. плотный картон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5.бумажные выкройки листьев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6. ножницы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7. толстые нитки для венка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16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Comic Sans MS" pitchFamily="66" charset="0"/>
              </a:rPr>
              <a:t>Обводим наши бумажные выкройки</a:t>
            </a:r>
            <a:endParaRPr lang="ru-RU" sz="36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16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Comic Sans MS" pitchFamily="66" charset="0"/>
              </a:rPr>
              <a:t>                  Вырезаем листочки из фетра</a:t>
            </a:r>
            <a:endParaRPr lang="ru-RU" sz="36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16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86409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Comic Sans MS" pitchFamily="66" charset="0"/>
              </a:rPr>
              <a:t>Вышиваем прожилки на листочках</a:t>
            </a:r>
            <a:endParaRPr lang="ru-RU" sz="36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16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Comic Sans MS" pitchFamily="66" charset="0"/>
              </a:rPr>
              <a:t>                 Готовые осенние листья</a:t>
            </a:r>
            <a:endParaRPr lang="ru-RU" sz="36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17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661248"/>
            <a:ext cx="8229600" cy="93610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Comic Sans MS" pitchFamily="66" charset="0"/>
              </a:rPr>
              <a:t>Изготовление основы венка</a:t>
            </a:r>
            <a:endParaRPr lang="ru-RU" sz="36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77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Мастер-класс «Осенний венок» подготовила воспитатель  высшей квалификационной категории Мальцева А.С.</vt:lpstr>
      <vt:lpstr>Мне нравится украшать свою группу к каждому времени года. Осенью хочется добавить яркое, сочное пятно, от которого не оторвать глаз. Так появился  теплый осенний венок из фетра.</vt:lpstr>
      <vt:lpstr>Необходимые материалы:</vt:lpstr>
      <vt:lpstr>Нам понадобится: 1. фетр «осенних» цветов 2. клей 3. нитки «мулине» 4. плотный картон 5.бумажные выкройки листьев 6. ножницы 7. толстые нитки для венка</vt:lpstr>
      <vt:lpstr>Обводим наши бумажные выкройки</vt:lpstr>
      <vt:lpstr>                  Вырезаем листочки из фетра</vt:lpstr>
      <vt:lpstr>Вышиваем прожилки на листочках</vt:lpstr>
      <vt:lpstr>                 Готовые осенние листья</vt:lpstr>
      <vt:lpstr>Изготовление основы венка</vt:lpstr>
      <vt:lpstr>Готовый осенний венок</vt:lpstr>
      <vt:lpstr>Этот венок, с разлетевшимися листьями, можно использовать и в качестве дидактической игры. Цели игры: повторить и закрепить названия деревьев и листьев, их форму, повторить и закрепить счет в пределах 10.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 «Осенний венок»</dc:title>
  <dc:creator>Дом</dc:creator>
  <cp:lastModifiedBy>Дом</cp:lastModifiedBy>
  <cp:revision>6</cp:revision>
  <dcterms:created xsi:type="dcterms:W3CDTF">2017-08-06T18:12:08Z</dcterms:created>
  <dcterms:modified xsi:type="dcterms:W3CDTF">2017-10-21T20:45:18Z</dcterms:modified>
</cp:coreProperties>
</file>