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6" r:id="rId7"/>
    <p:sldId id="268" r:id="rId8"/>
    <p:sldId id="269" r:id="rId9"/>
    <p:sldId id="270" r:id="rId10"/>
    <p:sldId id="260" r:id="rId11"/>
    <p:sldId id="261" r:id="rId12"/>
    <p:sldId id="262" r:id="rId13"/>
    <p:sldId id="263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4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19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29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9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5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6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4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6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3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A819-D937-4598-B852-CE9A9569023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6EF03-2C4A-4EE9-8B2B-6F4717DEB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95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02623" cy="590465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№149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«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один из этапов реализации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Ивент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технологии»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Якимова Лола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Иззатилловна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Тюмень, 2019 г.</a:t>
            </a:r>
          </a:p>
        </p:txBody>
      </p:sp>
    </p:spTree>
    <p:extLst>
      <p:ext uri="{BB962C8B-B14F-4D97-AF65-F5344CB8AC3E}">
        <p14:creationId xmlns:p14="http://schemas.microsoft.com/office/powerpoint/2010/main" val="420205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ola\Desktop\АКВАГРИММ\I3tjbEafs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5926"/>
            <a:ext cx="3816424" cy="496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ola\Desktop\АКВАГРИММ\ydiXru8qtV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85926"/>
            <a:ext cx="3744416" cy="495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289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ola\Desktop\АКВАГРИММ\8-oueRf0Rg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414" y="1160747"/>
            <a:ext cx="3962609" cy="522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ola\Desktop\АКВАГРИММ\tk2xBFB9_U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60747"/>
            <a:ext cx="3816424" cy="508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106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ola\Desktop\АКВАГРИММ\Q3AieF2cRy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59051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ola\Desktop\АКВАГРИММ\n0hDmxEsZP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72641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271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7710"/>
            <a:ext cx="4212468" cy="594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900" y="2204864"/>
            <a:ext cx="57531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146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75656" y="1340768"/>
            <a:ext cx="6491064" cy="352839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194" name="Picture 2" descr="C:\Users\Lola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7486" y="2246485"/>
            <a:ext cx="6081688" cy="382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160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7" y="764704"/>
            <a:ext cx="4049865" cy="576064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Ивент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ru-RU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означает случай, мероприятие, событие!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События, которые берутся за основу, могут иметь различный характер: от информационно-познавательных (конференции, конгрессы, выставки) до спортивно-развлекательных (турниры, праздники, фестивали, концерты, шоу). 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аквагрим и ивент технолог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98" y="980728"/>
            <a:ext cx="420358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7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08912" cy="5256584"/>
          </a:xfrm>
        </p:spPr>
        <p:txBody>
          <a:bodyPr>
            <a:no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абсолютно безвредная краска, которая наносится на лицо и тело. Все краски для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изготовлены на водной основе и содержат только натуральные красители. Их наносят на лицо и тело тонким слоем. Благодаря натуральному составу краска не закупоривает поры, позволяет коже дышать и не вызывает аллергических реакций. В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аквагриме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проходить целый день!</a:t>
            </a:r>
          </a:p>
        </p:txBody>
      </p:sp>
    </p:spTree>
    <p:extLst>
      <p:ext uri="{BB962C8B-B14F-4D97-AF65-F5344CB8AC3E}">
        <p14:creationId xmlns:p14="http://schemas.microsoft.com/office/powerpoint/2010/main" val="1542850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4048" y="427038"/>
            <a:ext cx="3835152" cy="5522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Прессованный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C:\Users\Lola\Desktop\161407967_akvagrim-kriolan-aquacol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82453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7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7715200" cy="1872208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Краска - спрей</a:t>
            </a:r>
          </a:p>
        </p:txBody>
      </p:sp>
      <p:sp>
        <p:nvSpPr>
          <p:cNvPr id="5" name="AutoShape 4" descr="C:\Users\Lola\Desktop\65375397_w200_h200_kraska-sprej-dly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C:\Users\Lola\Desktop\65375397_w200_h200_kraska-sprej-dlya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Lola\Desktop\e911649c52fcdcde3dff1d5c622f65cbb1bfbd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21931"/>
            <a:ext cx="6755904" cy="47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97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ola\Desktop\full_K3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504056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5004048" y="427038"/>
            <a:ext cx="3835152" cy="5522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Жидкий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Краска для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бодиарта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Мехенди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936094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224" y="980728"/>
            <a:ext cx="3479576" cy="5112568"/>
          </a:xfrm>
        </p:spPr>
        <p:txBody>
          <a:bodyPr>
            <a:normAutofit/>
          </a:bodyPr>
          <a:lstStyle/>
          <a:p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карандашах</a:t>
            </a:r>
          </a:p>
        </p:txBody>
      </p:sp>
      <p:pic>
        <p:nvPicPr>
          <p:cNvPr id="5122" name="Picture 2" descr="C:\Users\Lola\Desktop\akvagrim-karandashi-dlya-l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88369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76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628800"/>
            <a:ext cx="3250704" cy="4608512"/>
          </a:xfrm>
        </p:spPr>
        <p:txBody>
          <a:bodyPr>
            <a:normAutofit/>
          </a:bodyPr>
          <a:lstStyle/>
          <a:p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Аквагрим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сплит-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кейках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Lol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89654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915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08720"/>
            <a:ext cx="3528392" cy="5256584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Классические палетки</a:t>
            </a:r>
          </a:p>
        </p:txBody>
      </p:sp>
      <p:pic>
        <p:nvPicPr>
          <p:cNvPr id="7170" name="Picture 2" descr="C:\Users\Lola\Desktop\thumb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148" y="692696"/>
            <a:ext cx="4842940" cy="539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682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189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МАДОУ д/с №149  Мастер – класс «Аквагрим как один из этапов реализации Ивент – технологии»                                                                                 Подготовила:                                                       Якимова Лола Иззатилловна,                                                                    Тюмень, 2019 г.</vt:lpstr>
      <vt:lpstr>          Ивент (англ. Event) означает случай, мероприятие, событие!           События, которые берутся за основу, могут иметь различный характер: от информационно-познавательных (конференции, конгрессы, выставки) до спортивно-развлекательных (турниры, праздники, фестивали, концерты, шоу).            </vt:lpstr>
      <vt:lpstr>          Аквагрим - это абсолютно безвредная краска, которая наносится на лицо и тело. Все краски для аквагрима изготовлены на водной основе и содержат только натуральные красители. Их наносят на лицо и тело тонким слоем. Благодаря натуральному составу краска не закупоривает поры, позволяет коже дышать и не вызывает аллергических реакций. В аквагриме можно проходить целый день!</vt:lpstr>
      <vt:lpstr>Виды аквагрима</vt:lpstr>
      <vt:lpstr>Краска - спрей</vt:lpstr>
      <vt:lpstr>Презентация PowerPoint</vt:lpstr>
      <vt:lpstr>Аквагрим в карандашах</vt:lpstr>
      <vt:lpstr>Аквагрим в сплит-кейках</vt:lpstr>
      <vt:lpstr>Классические палетки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«Аква – грим как один из этапов реализации Ивент – технологии»</dc:title>
  <dc:creator>Lola</dc:creator>
  <cp:lastModifiedBy>Егор</cp:lastModifiedBy>
  <cp:revision>23</cp:revision>
  <dcterms:created xsi:type="dcterms:W3CDTF">2019-11-13T15:49:42Z</dcterms:created>
  <dcterms:modified xsi:type="dcterms:W3CDTF">2020-07-06T11:30:46Z</dcterms:modified>
</cp:coreProperties>
</file>