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  <p:sldId id="264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296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28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997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99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45997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60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3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922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70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39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132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452E19C-8463-4157-B390-E665AED6EAFD}" type="datetimeFigureOut">
              <a:rPr lang="ru-RU" smtClean="0"/>
              <a:t>пн: 06.07.20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B62AE66-23AF-460F-B17A-9456047657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63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E8F9B-4037-4A7D-AB76-914B348DA3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7821" y="1273756"/>
            <a:ext cx="10276357" cy="2498500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«Пословицы и поговорки о семье»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591996-E84B-483D-B7BC-4AC727C3C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7946" y="4108361"/>
            <a:ext cx="6831673" cy="1410673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</a:p>
          <a:p>
            <a:pPr algn="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Маслова Анжела Викторовна,</a:t>
            </a:r>
          </a:p>
          <a:p>
            <a:pPr algn="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ВКК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86723B-9048-47FF-8BDE-59C3DAEB8229}"/>
              </a:ext>
            </a:extLst>
          </p:cNvPr>
          <p:cNvSpPr txBox="1"/>
          <p:nvPr/>
        </p:nvSpPr>
        <p:spPr>
          <a:xfrm>
            <a:off x="2780295" y="201700"/>
            <a:ext cx="6631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МБДОУ БГО ЦРР – детский сад № 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C61377-9519-4F58-86D9-92F2528D72BE}"/>
              </a:ext>
            </a:extLst>
          </p:cNvPr>
          <p:cNvSpPr txBox="1"/>
          <p:nvPr/>
        </p:nvSpPr>
        <p:spPr>
          <a:xfrm>
            <a:off x="3367444" y="6179575"/>
            <a:ext cx="5457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169709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61991DD-C621-4ABA-BFDE-3195CF4979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391" y="988501"/>
            <a:ext cx="7579216" cy="538124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087173B-2D0E-48B4-93E3-C12261D9966A}"/>
              </a:ext>
            </a:extLst>
          </p:cNvPr>
          <p:cNvSpPr/>
          <p:nvPr/>
        </p:nvSpPr>
        <p:spPr>
          <a:xfrm>
            <a:off x="145960" y="179162"/>
            <a:ext cx="11900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Вся семья вместе, так и душа … (на месте)</a:t>
            </a:r>
          </a:p>
        </p:txBody>
      </p:sp>
    </p:spTree>
    <p:extLst>
      <p:ext uri="{BB962C8B-B14F-4D97-AF65-F5344CB8AC3E}">
        <p14:creationId xmlns:p14="http://schemas.microsoft.com/office/powerpoint/2010/main" val="95213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5832AF-7D60-481D-93E2-82B6AE215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6951" y="1260712"/>
            <a:ext cx="6238095" cy="52380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0E0AA3-F880-459E-9822-F1AC299F39A6}"/>
              </a:ext>
            </a:extLst>
          </p:cNvPr>
          <p:cNvSpPr txBox="1"/>
          <p:nvPr/>
        </p:nvSpPr>
        <p:spPr>
          <a:xfrm>
            <a:off x="2794454" y="359193"/>
            <a:ext cx="6603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/>
              <a:t>В родном доме и каша … (гуще)</a:t>
            </a:r>
          </a:p>
        </p:txBody>
      </p:sp>
    </p:spTree>
    <p:extLst>
      <p:ext uri="{BB962C8B-B14F-4D97-AF65-F5344CB8AC3E}">
        <p14:creationId xmlns:p14="http://schemas.microsoft.com/office/powerpoint/2010/main" val="151813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1A93E3-E9FF-4A28-BE9D-0E83ED505953}"/>
              </a:ext>
            </a:extLst>
          </p:cNvPr>
          <p:cNvSpPr txBox="1"/>
          <p:nvPr/>
        </p:nvSpPr>
        <p:spPr>
          <a:xfrm>
            <a:off x="1939841" y="270457"/>
            <a:ext cx="8312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Лучший клад, когда в доме … (лад)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121861-FF4D-48EB-A19F-EB041887B2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055" y="916788"/>
            <a:ext cx="5043890" cy="579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8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87D918-B54C-465B-A82A-5A91D5364C38}"/>
              </a:ext>
            </a:extLst>
          </p:cNvPr>
          <p:cNvSpPr txBox="1"/>
          <p:nvPr/>
        </p:nvSpPr>
        <p:spPr>
          <a:xfrm>
            <a:off x="1051638" y="218941"/>
            <a:ext cx="10088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/>
              <a:t>Дерево держится корнями, а человек … (семьёй)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98ABCC-90DC-4816-8875-8A3B4ACA28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472" y="1023831"/>
            <a:ext cx="7579056" cy="543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98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B99DEE-FFA1-4834-A6DD-E5EAF7873BD2}"/>
              </a:ext>
            </a:extLst>
          </p:cNvPr>
          <p:cNvSpPr txBox="1"/>
          <p:nvPr/>
        </p:nvSpPr>
        <p:spPr>
          <a:xfrm>
            <a:off x="2270208" y="218941"/>
            <a:ext cx="7651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/>
              <a:t>В дружной семье и в холод … (тепло)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0D4C84-7004-4A09-AE5B-68599EF26B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835" y="1107583"/>
            <a:ext cx="5258328" cy="522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4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B13721-A818-4591-B3B1-7337B86F324A}"/>
              </a:ext>
            </a:extLst>
          </p:cNvPr>
          <p:cNvSpPr txBox="1"/>
          <p:nvPr/>
        </p:nvSpPr>
        <p:spPr>
          <a:xfrm>
            <a:off x="3270034" y="77275"/>
            <a:ext cx="5651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/>
              <a:t>В тесноте да не … (в обиде)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5F7401-75EF-41F0-AA03-7C2094232A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737" y="1137734"/>
            <a:ext cx="6754526" cy="53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2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1B51E9-FAC6-4C2F-AE72-6DE89B230700}"/>
              </a:ext>
            </a:extLst>
          </p:cNvPr>
          <p:cNvSpPr/>
          <p:nvPr/>
        </p:nvSpPr>
        <p:spPr>
          <a:xfrm>
            <a:off x="1663521" y="146861"/>
            <a:ext cx="8864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В гостях хорошо, а дома … (лучше) </a:t>
            </a:r>
            <a:endParaRPr lang="ru-RU" sz="3600" b="1" dirty="0">
              <a:effectLst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64761F-9858-4204-9712-7A3D6199C4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139" y="1071426"/>
            <a:ext cx="8107721" cy="536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9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E867F8-1562-4AFB-A321-E8EB4122B3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245" y="1097990"/>
            <a:ext cx="7620660" cy="538323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F6BDC64-6050-42B1-A6F2-D550A0251631}"/>
              </a:ext>
            </a:extLst>
          </p:cNvPr>
          <p:cNvSpPr/>
          <p:nvPr/>
        </p:nvSpPr>
        <p:spPr>
          <a:xfrm>
            <a:off x="725510" y="249893"/>
            <a:ext cx="10740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Отца с матерью почитать — горя … (не знать)</a:t>
            </a:r>
            <a:endParaRPr lang="ru-RU" sz="36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0641972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51</TotalTime>
  <Words>111</Words>
  <Application>Microsoft Office PowerPoint</Application>
  <PresentationFormat>Широкоэкранный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Franklin Gothic Book</vt:lpstr>
      <vt:lpstr>Уголки</vt:lpstr>
      <vt:lpstr>«Пословицы и поговорки о семье»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2020-07-05T23:15:19Z</dcterms:created>
  <dcterms:modified xsi:type="dcterms:W3CDTF">2020-07-06T13:10:30Z</dcterms:modified>
</cp:coreProperties>
</file>