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88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86" r:id="rId10"/>
    <p:sldId id="264" r:id="rId11"/>
    <p:sldId id="265" r:id="rId12"/>
    <p:sldId id="266" r:id="rId13"/>
    <p:sldId id="267" r:id="rId14"/>
    <p:sldId id="274" r:id="rId15"/>
    <p:sldId id="287" r:id="rId16"/>
    <p:sldId id="268" r:id="rId17"/>
    <p:sldId id="270" r:id="rId18"/>
    <p:sldId id="271" r:id="rId19"/>
    <p:sldId id="272" r:id="rId20"/>
    <p:sldId id="273" r:id="rId21"/>
    <p:sldId id="281" r:id="rId22"/>
    <p:sldId id="280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5" d="100"/>
          <a:sy n="105" d="100"/>
        </p:scale>
        <p:origin x="12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B3CF1-0EEB-4832-8566-A14D491FD2D4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4088DA-48A8-4E13-81F5-411F7261667D}">
      <dgm:prSet phldrT="[Текст]"/>
      <dgm:spPr/>
      <dgm:t>
        <a:bodyPr/>
        <a:lstStyle/>
        <a:p>
          <a:r>
            <a:rPr lang="en-US" dirty="0" smtClean="0"/>
            <a:t>1 </a:t>
          </a:r>
          <a:r>
            <a:rPr lang="ru-RU" dirty="0" smtClean="0"/>
            <a:t>лицо</a:t>
          </a:r>
          <a:r>
            <a:rPr lang="en-US" dirty="0" smtClean="0"/>
            <a:t> </a:t>
          </a:r>
          <a:endParaRPr lang="ru-RU" dirty="0"/>
        </a:p>
      </dgm:t>
    </dgm:pt>
    <dgm:pt modelId="{65DC4FF9-8114-4145-AF12-692FED8452B4}" type="parTrans" cxnId="{AF330C80-0C82-47C3-B720-267878E8FFAB}">
      <dgm:prSet/>
      <dgm:spPr/>
      <dgm:t>
        <a:bodyPr/>
        <a:lstStyle/>
        <a:p>
          <a:endParaRPr lang="ru-RU"/>
        </a:p>
      </dgm:t>
    </dgm:pt>
    <dgm:pt modelId="{AD2BBC3A-B315-4BD7-886C-DFD8D699DBE6}" type="sibTrans" cxnId="{AF330C80-0C82-47C3-B720-267878E8FFAB}">
      <dgm:prSet/>
      <dgm:spPr/>
      <dgm:t>
        <a:bodyPr/>
        <a:lstStyle/>
        <a:p>
          <a:endParaRPr lang="ru-RU"/>
        </a:p>
      </dgm:t>
    </dgm:pt>
    <dgm:pt modelId="{E4920600-B550-4F0B-ABDD-CC19ADFE02AD}">
      <dgm:prSet phldrT="[Текст]"/>
      <dgm:spPr/>
      <dgm:t>
        <a:bodyPr/>
        <a:lstStyle/>
        <a:p>
          <a:r>
            <a:rPr lang="ru-RU" dirty="0" smtClean="0"/>
            <a:t>2 лицо</a:t>
          </a:r>
          <a:endParaRPr lang="ru-RU" dirty="0"/>
        </a:p>
      </dgm:t>
    </dgm:pt>
    <dgm:pt modelId="{DF1E407F-7B62-4752-95E1-A98F78AF9DEB}" type="parTrans" cxnId="{6A3FEB8E-BD1E-42BE-991C-F2DE96F5B2DA}">
      <dgm:prSet/>
      <dgm:spPr/>
      <dgm:t>
        <a:bodyPr/>
        <a:lstStyle/>
        <a:p>
          <a:endParaRPr lang="ru-RU"/>
        </a:p>
      </dgm:t>
    </dgm:pt>
    <dgm:pt modelId="{73ACE81C-091F-4E63-A893-EA47258E0AAB}" type="sibTrans" cxnId="{6A3FEB8E-BD1E-42BE-991C-F2DE96F5B2DA}">
      <dgm:prSet/>
      <dgm:spPr/>
      <dgm:t>
        <a:bodyPr/>
        <a:lstStyle/>
        <a:p>
          <a:endParaRPr lang="ru-RU"/>
        </a:p>
      </dgm:t>
    </dgm:pt>
    <dgm:pt modelId="{6B349DAC-13A8-4C31-B1B1-FB48966E4F3D}">
      <dgm:prSet phldrT="[Текст]"/>
      <dgm:spPr/>
      <dgm:t>
        <a:bodyPr/>
        <a:lstStyle/>
        <a:p>
          <a:r>
            <a:rPr lang="ru-RU" dirty="0" smtClean="0"/>
            <a:t>3 лицо</a:t>
          </a:r>
          <a:endParaRPr lang="ru-RU" dirty="0"/>
        </a:p>
      </dgm:t>
    </dgm:pt>
    <dgm:pt modelId="{B735297F-6DAC-4FD1-B45D-E134EA106926}" type="parTrans" cxnId="{6AF167D2-4B86-48EC-A74F-540D52E925F6}">
      <dgm:prSet/>
      <dgm:spPr/>
      <dgm:t>
        <a:bodyPr/>
        <a:lstStyle/>
        <a:p>
          <a:endParaRPr lang="ru-RU"/>
        </a:p>
      </dgm:t>
    </dgm:pt>
    <dgm:pt modelId="{FD4BCF69-349D-42FF-992B-42B45B298908}" type="sibTrans" cxnId="{6AF167D2-4B86-48EC-A74F-540D52E925F6}">
      <dgm:prSet/>
      <dgm:spPr/>
      <dgm:t>
        <a:bodyPr/>
        <a:lstStyle/>
        <a:p>
          <a:endParaRPr lang="ru-RU"/>
        </a:p>
      </dgm:t>
    </dgm:pt>
    <dgm:pt modelId="{3B7863E5-3B63-4F86-A997-C93687A01059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He can run</a:t>
          </a:r>
        </a:p>
        <a:p>
          <a:r>
            <a:rPr lang="en-US" b="1" dirty="0" smtClean="0">
              <a:solidFill>
                <a:srgbClr val="C00000"/>
              </a:solidFill>
            </a:rPr>
            <a:t>She can run</a:t>
          </a:r>
        </a:p>
        <a:p>
          <a:r>
            <a:rPr lang="en-US" b="1" dirty="0" smtClean="0">
              <a:solidFill>
                <a:srgbClr val="C00000"/>
              </a:solidFill>
            </a:rPr>
            <a:t>It can run</a:t>
          </a:r>
          <a:endParaRPr lang="ru-RU" b="1" dirty="0">
            <a:solidFill>
              <a:srgbClr val="C00000"/>
            </a:solidFill>
          </a:endParaRPr>
        </a:p>
      </dgm:t>
    </dgm:pt>
    <dgm:pt modelId="{9AF77363-C62F-43FD-BC82-558E25F623A6}" type="parTrans" cxnId="{C8D2E50E-CD1F-4F08-9D54-6BD4E058C7B6}">
      <dgm:prSet/>
      <dgm:spPr/>
      <dgm:t>
        <a:bodyPr/>
        <a:lstStyle/>
        <a:p>
          <a:endParaRPr lang="ru-RU"/>
        </a:p>
      </dgm:t>
    </dgm:pt>
    <dgm:pt modelId="{6E1C564D-3EF6-4145-8B18-A5FBA12E9AC8}" type="sibTrans" cxnId="{C8D2E50E-CD1F-4F08-9D54-6BD4E058C7B6}">
      <dgm:prSet/>
      <dgm:spPr/>
      <dgm:t>
        <a:bodyPr/>
        <a:lstStyle/>
        <a:p>
          <a:endParaRPr lang="ru-RU"/>
        </a:p>
      </dgm:t>
    </dgm:pt>
    <dgm:pt modelId="{1517F020-933A-4B9D-94D8-1CF31EE03C49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You can run</a:t>
          </a:r>
          <a:endParaRPr lang="ru-RU" b="1" dirty="0">
            <a:solidFill>
              <a:srgbClr val="C00000"/>
            </a:solidFill>
          </a:endParaRPr>
        </a:p>
      </dgm:t>
    </dgm:pt>
    <dgm:pt modelId="{A911E26D-B51D-4366-8746-0069AF80E8A7}" type="parTrans" cxnId="{0C08E492-1A44-4BEF-8146-AD155D666630}">
      <dgm:prSet/>
      <dgm:spPr/>
      <dgm:t>
        <a:bodyPr/>
        <a:lstStyle/>
        <a:p>
          <a:endParaRPr lang="ru-RU"/>
        </a:p>
      </dgm:t>
    </dgm:pt>
    <dgm:pt modelId="{80A0910C-DFE5-47CA-8161-9F9D710B85F5}" type="sibTrans" cxnId="{0C08E492-1A44-4BEF-8146-AD155D666630}">
      <dgm:prSet/>
      <dgm:spPr/>
      <dgm:t>
        <a:bodyPr/>
        <a:lstStyle/>
        <a:p>
          <a:endParaRPr lang="ru-RU"/>
        </a:p>
      </dgm:t>
    </dgm:pt>
    <dgm:pt modelId="{2CFB9B86-F2F1-49C9-91F0-0A7B26CDF903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I </a:t>
          </a:r>
          <a:r>
            <a:rPr lang="en-US" b="1" dirty="0" smtClean="0">
              <a:solidFill>
                <a:schemeClr val="tx1"/>
              </a:solidFill>
            </a:rPr>
            <a:t>can</a:t>
          </a:r>
          <a:r>
            <a:rPr lang="en-US" b="1" dirty="0" smtClean="0">
              <a:solidFill>
                <a:srgbClr val="C00000"/>
              </a:solidFill>
            </a:rPr>
            <a:t> run</a:t>
          </a:r>
          <a:endParaRPr lang="ru-RU" b="1" dirty="0">
            <a:solidFill>
              <a:srgbClr val="C00000"/>
            </a:solidFill>
          </a:endParaRPr>
        </a:p>
      </dgm:t>
    </dgm:pt>
    <dgm:pt modelId="{550BCD55-F2B5-4205-9FF7-B428C9D5FA5D}" type="parTrans" cxnId="{55F53160-C99C-4F62-AA34-888F8B04DB3B}">
      <dgm:prSet/>
      <dgm:spPr/>
      <dgm:t>
        <a:bodyPr/>
        <a:lstStyle/>
        <a:p>
          <a:endParaRPr lang="ru-RU"/>
        </a:p>
      </dgm:t>
    </dgm:pt>
    <dgm:pt modelId="{6C9BFCF0-8857-4F25-AA3C-98E2605DB667}" type="sibTrans" cxnId="{55F53160-C99C-4F62-AA34-888F8B04DB3B}">
      <dgm:prSet/>
      <dgm:spPr/>
      <dgm:t>
        <a:bodyPr/>
        <a:lstStyle/>
        <a:p>
          <a:endParaRPr lang="ru-RU"/>
        </a:p>
      </dgm:t>
    </dgm:pt>
    <dgm:pt modelId="{61E5D66B-BA78-4990-B557-1FEF951DA6C2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We can run</a:t>
          </a:r>
          <a:endParaRPr lang="ru-RU" b="1" dirty="0">
            <a:solidFill>
              <a:srgbClr val="C00000"/>
            </a:solidFill>
          </a:endParaRPr>
        </a:p>
      </dgm:t>
    </dgm:pt>
    <dgm:pt modelId="{BC157B02-5CA3-4848-BC07-1E02346253A5}" type="parTrans" cxnId="{25C1D50F-6574-43CB-A9EC-22B125A017F7}">
      <dgm:prSet/>
      <dgm:spPr/>
      <dgm:t>
        <a:bodyPr/>
        <a:lstStyle/>
        <a:p>
          <a:endParaRPr lang="ru-RU"/>
        </a:p>
      </dgm:t>
    </dgm:pt>
    <dgm:pt modelId="{CBEC1208-DEE4-4732-AECE-3898D45446AC}" type="sibTrans" cxnId="{25C1D50F-6574-43CB-A9EC-22B125A017F7}">
      <dgm:prSet/>
      <dgm:spPr/>
      <dgm:t>
        <a:bodyPr/>
        <a:lstStyle/>
        <a:p>
          <a:endParaRPr lang="ru-RU"/>
        </a:p>
      </dgm:t>
    </dgm:pt>
    <dgm:pt modelId="{7BA17F54-DA7A-471C-A758-FE9365F89105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You can run</a:t>
          </a:r>
          <a:endParaRPr lang="ru-RU" b="1" dirty="0">
            <a:solidFill>
              <a:srgbClr val="C00000"/>
            </a:solidFill>
          </a:endParaRPr>
        </a:p>
      </dgm:t>
    </dgm:pt>
    <dgm:pt modelId="{CB28DCFD-E342-4445-92EF-B60BF99C998A}" type="parTrans" cxnId="{2B00306B-2C06-4C19-B4D1-AECC3A70E1F0}">
      <dgm:prSet/>
      <dgm:spPr/>
      <dgm:t>
        <a:bodyPr/>
        <a:lstStyle/>
        <a:p>
          <a:endParaRPr lang="ru-RU"/>
        </a:p>
      </dgm:t>
    </dgm:pt>
    <dgm:pt modelId="{A7EF4F60-FD84-4E18-AB7F-9DE821DA2EA2}" type="sibTrans" cxnId="{2B00306B-2C06-4C19-B4D1-AECC3A70E1F0}">
      <dgm:prSet/>
      <dgm:spPr/>
      <dgm:t>
        <a:bodyPr/>
        <a:lstStyle/>
        <a:p>
          <a:endParaRPr lang="ru-RU"/>
        </a:p>
      </dgm:t>
    </dgm:pt>
    <dgm:pt modelId="{EA154D27-41CD-44C7-A07A-D3C2F3C408A8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They can run</a:t>
          </a:r>
          <a:endParaRPr lang="ru-RU" b="1" dirty="0">
            <a:solidFill>
              <a:srgbClr val="C00000"/>
            </a:solidFill>
          </a:endParaRPr>
        </a:p>
      </dgm:t>
    </dgm:pt>
    <dgm:pt modelId="{57CF738C-7C82-445D-A017-B40D2666D20D}" type="parTrans" cxnId="{A7E69836-B3B8-4B3F-A6BD-C0903F3EA401}">
      <dgm:prSet/>
      <dgm:spPr/>
      <dgm:t>
        <a:bodyPr/>
        <a:lstStyle/>
        <a:p>
          <a:endParaRPr lang="ru-RU"/>
        </a:p>
      </dgm:t>
    </dgm:pt>
    <dgm:pt modelId="{7081CC82-BFCF-4575-B831-2EF7D60AC476}" type="sibTrans" cxnId="{A7E69836-B3B8-4B3F-A6BD-C0903F3EA401}">
      <dgm:prSet/>
      <dgm:spPr/>
      <dgm:t>
        <a:bodyPr/>
        <a:lstStyle/>
        <a:p>
          <a:endParaRPr lang="ru-RU"/>
        </a:p>
      </dgm:t>
    </dgm:pt>
    <dgm:pt modelId="{12A282B1-0B47-4BED-8355-3DF3FCD808AA}" type="pres">
      <dgm:prSet presAssocID="{4AAB3CF1-0EEB-4832-8566-A14D491FD2D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8DF7A40-59C4-4744-93D6-FBCB4BF64523}" type="pres">
      <dgm:prSet presAssocID="{3E4088DA-48A8-4E13-81F5-411F7261667D}" presName="compNode" presStyleCnt="0"/>
      <dgm:spPr/>
    </dgm:pt>
    <dgm:pt modelId="{1C4BE3F3-C9EA-4E36-833D-BB6DE8F155A5}" type="pres">
      <dgm:prSet presAssocID="{3E4088DA-48A8-4E13-81F5-411F7261667D}" presName="dummyConnPt" presStyleCnt="0"/>
      <dgm:spPr/>
    </dgm:pt>
    <dgm:pt modelId="{57B8953C-FC2E-455E-9685-29978EA8AB1C}" type="pres">
      <dgm:prSet presAssocID="{3E4088DA-48A8-4E13-81F5-411F7261667D}" presName="node" presStyleLbl="node1" presStyleIdx="0" presStyleCnt="9" custScaleX="107934" custScaleY="99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50E81-906A-4F67-84C4-3C5F58BB49F4}" type="pres">
      <dgm:prSet presAssocID="{AD2BBC3A-B315-4BD7-886C-DFD8D699DBE6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0B3D3312-FD30-450B-AEAA-F6E1F13BDC98}" type="pres">
      <dgm:prSet presAssocID="{E4920600-B550-4F0B-ABDD-CC19ADFE02AD}" presName="compNode" presStyleCnt="0"/>
      <dgm:spPr/>
    </dgm:pt>
    <dgm:pt modelId="{35F9B08F-263E-4502-BD7A-C2948015E00F}" type="pres">
      <dgm:prSet presAssocID="{E4920600-B550-4F0B-ABDD-CC19ADFE02AD}" presName="dummyConnPt" presStyleCnt="0"/>
      <dgm:spPr/>
    </dgm:pt>
    <dgm:pt modelId="{D2A01E9C-14B8-4EA8-97C7-74E813D35648}" type="pres">
      <dgm:prSet presAssocID="{E4920600-B550-4F0B-ABDD-CC19ADFE02AD}" presName="node" presStyleLbl="node1" presStyleIdx="1" presStyleCnt="9" custScaleX="105638" custScaleY="978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E318BD-5700-4E60-B536-F8DEACE36834}" type="pres">
      <dgm:prSet presAssocID="{73ACE81C-091F-4E63-A893-EA47258E0AAB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AA6529B6-F346-46F7-A1D8-189B0B50A814}" type="pres">
      <dgm:prSet presAssocID="{6B349DAC-13A8-4C31-B1B1-FB48966E4F3D}" presName="compNode" presStyleCnt="0"/>
      <dgm:spPr/>
    </dgm:pt>
    <dgm:pt modelId="{17B3034F-F6B5-42C6-B58A-44DF78C0C694}" type="pres">
      <dgm:prSet presAssocID="{6B349DAC-13A8-4C31-B1B1-FB48966E4F3D}" presName="dummyConnPt" presStyleCnt="0"/>
      <dgm:spPr/>
    </dgm:pt>
    <dgm:pt modelId="{0F2ABA58-A8B5-42AE-9D37-E0C5B9473D65}" type="pres">
      <dgm:prSet presAssocID="{6B349DAC-13A8-4C31-B1B1-FB48966E4F3D}" presName="node" presStyleLbl="node1" presStyleIdx="2" presStyleCnt="9" custScaleX="113548" custScaleY="193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6337D-D638-4B54-9976-7F6470DDB72D}" type="pres">
      <dgm:prSet presAssocID="{FD4BCF69-349D-42FF-992B-42B45B298908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E886ACE9-B0F1-4D58-A4F1-0AED67081F58}" type="pres">
      <dgm:prSet presAssocID="{3B7863E5-3B63-4F86-A997-C93687A01059}" presName="compNode" presStyleCnt="0"/>
      <dgm:spPr/>
    </dgm:pt>
    <dgm:pt modelId="{D54DB3FA-C249-40AE-9707-CAEF153B23D3}" type="pres">
      <dgm:prSet presAssocID="{3B7863E5-3B63-4F86-A997-C93687A01059}" presName="dummyConnPt" presStyleCnt="0"/>
      <dgm:spPr/>
    </dgm:pt>
    <dgm:pt modelId="{AD8676AA-EAAC-4931-95C5-619887E3254F}" type="pres">
      <dgm:prSet presAssocID="{3B7863E5-3B63-4F86-A997-C93687A01059}" presName="node" presStyleLbl="node1" presStyleIdx="3" presStyleCnt="9" custScaleX="161381" custScaleY="195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E967C-BD1C-4C9B-A342-F0A140710669}" type="pres">
      <dgm:prSet presAssocID="{6E1C564D-3EF6-4145-8B18-A5FBA12E9AC8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004181A7-4C23-4B62-A4EB-BA508E45C646}" type="pres">
      <dgm:prSet presAssocID="{1517F020-933A-4B9D-94D8-1CF31EE03C49}" presName="compNode" presStyleCnt="0"/>
      <dgm:spPr/>
    </dgm:pt>
    <dgm:pt modelId="{FE676F00-6FB2-44F9-89E9-51EBFC68E5F7}" type="pres">
      <dgm:prSet presAssocID="{1517F020-933A-4B9D-94D8-1CF31EE03C49}" presName="dummyConnPt" presStyleCnt="0"/>
      <dgm:spPr/>
    </dgm:pt>
    <dgm:pt modelId="{FB867ED5-8682-4696-A714-20DF5024C382}" type="pres">
      <dgm:prSet presAssocID="{1517F020-933A-4B9D-94D8-1CF31EE03C49}" presName="node" presStyleLbl="node1" presStyleIdx="4" presStyleCnt="9" custScaleX="124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C62D58-A576-40A7-8709-108A2DF208F8}" type="pres">
      <dgm:prSet presAssocID="{80A0910C-DFE5-47CA-8161-9F9D710B85F5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6BF8E327-6547-4F91-8247-6A9707386902}" type="pres">
      <dgm:prSet presAssocID="{2CFB9B86-F2F1-49C9-91F0-0A7B26CDF903}" presName="compNode" presStyleCnt="0"/>
      <dgm:spPr/>
    </dgm:pt>
    <dgm:pt modelId="{44022B18-D28F-4CD5-9F1E-AD9339FACA8F}" type="pres">
      <dgm:prSet presAssocID="{2CFB9B86-F2F1-49C9-91F0-0A7B26CDF903}" presName="dummyConnPt" presStyleCnt="0"/>
      <dgm:spPr/>
    </dgm:pt>
    <dgm:pt modelId="{5F807934-3411-4797-92C4-38A0F97E1DD9}" type="pres">
      <dgm:prSet presAssocID="{2CFB9B86-F2F1-49C9-91F0-0A7B26CDF903}" presName="node" presStyleLbl="node1" presStyleIdx="5" presStyleCnt="9" custScaleX="104940" custScaleY="96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BB63A-D6FD-4091-8F76-AE6E85BBA431}" type="pres">
      <dgm:prSet presAssocID="{6C9BFCF0-8857-4F25-AA3C-98E2605DB667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782FA376-F122-4811-A2FC-977D2403440E}" type="pres">
      <dgm:prSet presAssocID="{61E5D66B-BA78-4990-B557-1FEF951DA6C2}" presName="compNode" presStyleCnt="0"/>
      <dgm:spPr/>
    </dgm:pt>
    <dgm:pt modelId="{56ABBB9D-C490-4C8D-9AC8-1130183DE847}" type="pres">
      <dgm:prSet presAssocID="{61E5D66B-BA78-4990-B557-1FEF951DA6C2}" presName="dummyConnPt" presStyleCnt="0"/>
      <dgm:spPr/>
    </dgm:pt>
    <dgm:pt modelId="{0F6AF943-72AA-46D8-9BE4-A489C135DEAF}" type="pres">
      <dgm:prSet presAssocID="{61E5D66B-BA78-4990-B557-1FEF951DA6C2}" presName="node" presStyleLbl="node1" presStyleIdx="6" presStyleCnt="9" custScaleX="128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7492E-2D2E-4526-BF3C-08361543E1C7}" type="pres">
      <dgm:prSet presAssocID="{CBEC1208-DEE4-4732-AECE-3898D45446AC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00182151-F79A-4D4E-9153-88E93EFAFE69}" type="pres">
      <dgm:prSet presAssocID="{7BA17F54-DA7A-471C-A758-FE9365F89105}" presName="compNode" presStyleCnt="0"/>
      <dgm:spPr/>
    </dgm:pt>
    <dgm:pt modelId="{AB11DCFE-8307-4B0D-8700-6F633FD8CBC5}" type="pres">
      <dgm:prSet presAssocID="{7BA17F54-DA7A-471C-A758-FE9365F89105}" presName="dummyConnPt" presStyleCnt="0"/>
      <dgm:spPr/>
    </dgm:pt>
    <dgm:pt modelId="{74C54021-C5A9-4547-8BB5-2816220D6A50}" type="pres">
      <dgm:prSet presAssocID="{7BA17F54-DA7A-471C-A758-FE9365F89105}" presName="node" presStyleLbl="node1" presStyleIdx="7" presStyleCnt="9" custScaleX="130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9BA7C-9E8E-48F6-A672-0FF767E543C9}" type="pres">
      <dgm:prSet presAssocID="{A7EF4F60-FD84-4E18-AB7F-9DE821DA2EA2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47C347D4-9810-4914-83F8-1131F0628DE3}" type="pres">
      <dgm:prSet presAssocID="{EA154D27-41CD-44C7-A07A-D3C2F3C408A8}" presName="compNode" presStyleCnt="0"/>
      <dgm:spPr/>
    </dgm:pt>
    <dgm:pt modelId="{3552B500-3B0C-45AC-BE5E-3B259F9599F7}" type="pres">
      <dgm:prSet presAssocID="{EA154D27-41CD-44C7-A07A-D3C2F3C408A8}" presName="dummyConnPt" presStyleCnt="0"/>
      <dgm:spPr/>
    </dgm:pt>
    <dgm:pt modelId="{37857DAB-1050-4C22-A6A3-5C6879AD9EBD}" type="pres">
      <dgm:prSet presAssocID="{EA154D27-41CD-44C7-A07A-D3C2F3C408A8}" presName="node" presStyleLbl="node1" presStyleIdx="8" presStyleCnt="9" custScaleX="130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4C85F0-3884-4869-A98C-AB30EA9D7017}" type="presOf" srcId="{FD4BCF69-349D-42FF-992B-42B45B298908}" destId="{7536337D-D638-4B54-9976-7F6470DDB72D}" srcOrd="0" destOrd="0" presId="urn:microsoft.com/office/officeart/2005/8/layout/bProcess4"/>
    <dgm:cxn modelId="{C3A532F7-9885-417A-A4EB-82436D97088A}" type="presOf" srcId="{3B7863E5-3B63-4F86-A997-C93687A01059}" destId="{AD8676AA-EAAC-4931-95C5-619887E3254F}" srcOrd="0" destOrd="0" presId="urn:microsoft.com/office/officeart/2005/8/layout/bProcess4"/>
    <dgm:cxn modelId="{51FB7F5F-DD9D-4ECE-995E-3AEAA271A8FA}" type="presOf" srcId="{2CFB9B86-F2F1-49C9-91F0-0A7B26CDF903}" destId="{5F807934-3411-4797-92C4-38A0F97E1DD9}" srcOrd="0" destOrd="0" presId="urn:microsoft.com/office/officeart/2005/8/layout/bProcess4"/>
    <dgm:cxn modelId="{C2821ECE-EDB2-4D47-B7A9-91D69BF62D47}" type="presOf" srcId="{CBEC1208-DEE4-4732-AECE-3898D45446AC}" destId="{72A7492E-2D2E-4526-BF3C-08361543E1C7}" srcOrd="0" destOrd="0" presId="urn:microsoft.com/office/officeart/2005/8/layout/bProcess4"/>
    <dgm:cxn modelId="{99EE8493-E651-48C3-84C4-EB29F9993924}" type="presOf" srcId="{E4920600-B550-4F0B-ABDD-CC19ADFE02AD}" destId="{D2A01E9C-14B8-4EA8-97C7-74E813D35648}" srcOrd="0" destOrd="0" presId="urn:microsoft.com/office/officeart/2005/8/layout/bProcess4"/>
    <dgm:cxn modelId="{6AF167D2-4B86-48EC-A74F-540D52E925F6}" srcId="{4AAB3CF1-0EEB-4832-8566-A14D491FD2D4}" destId="{6B349DAC-13A8-4C31-B1B1-FB48966E4F3D}" srcOrd="2" destOrd="0" parTransId="{B735297F-6DAC-4FD1-B45D-E134EA106926}" sibTransId="{FD4BCF69-349D-42FF-992B-42B45B298908}"/>
    <dgm:cxn modelId="{C8D2E50E-CD1F-4F08-9D54-6BD4E058C7B6}" srcId="{4AAB3CF1-0EEB-4832-8566-A14D491FD2D4}" destId="{3B7863E5-3B63-4F86-A997-C93687A01059}" srcOrd="3" destOrd="0" parTransId="{9AF77363-C62F-43FD-BC82-558E25F623A6}" sibTransId="{6E1C564D-3EF6-4145-8B18-A5FBA12E9AC8}"/>
    <dgm:cxn modelId="{6DFA2A50-C7BE-4669-BD1D-22EF87EDE9F9}" type="presOf" srcId="{6B349DAC-13A8-4C31-B1B1-FB48966E4F3D}" destId="{0F2ABA58-A8B5-42AE-9D37-E0C5B9473D65}" srcOrd="0" destOrd="0" presId="urn:microsoft.com/office/officeart/2005/8/layout/bProcess4"/>
    <dgm:cxn modelId="{AF330C80-0C82-47C3-B720-267878E8FFAB}" srcId="{4AAB3CF1-0EEB-4832-8566-A14D491FD2D4}" destId="{3E4088DA-48A8-4E13-81F5-411F7261667D}" srcOrd="0" destOrd="0" parTransId="{65DC4FF9-8114-4145-AF12-692FED8452B4}" sibTransId="{AD2BBC3A-B315-4BD7-886C-DFD8D699DBE6}"/>
    <dgm:cxn modelId="{7C636261-5A4D-4B94-9ECA-982A59287D04}" type="presOf" srcId="{6E1C564D-3EF6-4145-8B18-A5FBA12E9AC8}" destId="{332E967C-BD1C-4C9B-A342-F0A140710669}" srcOrd="0" destOrd="0" presId="urn:microsoft.com/office/officeart/2005/8/layout/bProcess4"/>
    <dgm:cxn modelId="{D0D2FAD8-414B-4988-9B85-FE030D0539B4}" type="presOf" srcId="{6C9BFCF0-8857-4F25-AA3C-98E2605DB667}" destId="{712BB63A-D6FD-4091-8F76-AE6E85BBA431}" srcOrd="0" destOrd="0" presId="urn:microsoft.com/office/officeart/2005/8/layout/bProcess4"/>
    <dgm:cxn modelId="{0C08E492-1A44-4BEF-8146-AD155D666630}" srcId="{4AAB3CF1-0EEB-4832-8566-A14D491FD2D4}" destId="{1517F020-933A-4B9D-94D8-1CF31EE03C49}" srcOrd="4" destOrd="0" parTransId="{A911E26D-B51D-4366-8746-0069AF80E8A7}" sibTransId="{80A0910C-DFE5-47CA-8161-9F9D710B85F5}"/>
    <dgm:cxn modelId="{B3157FEE-91F9-43E5-9A38-AB3679CDA4DE}" type="presOf" srcId="{1517F020-933A-4B9D-94D8-1CF31EE03C49}" destId="{FB867ED5-8682-4696-A714-20DF5024C382}" srcOrd="0" destOrd="0" presId="urn:microsoft.com/office/officeart/2005/8/layout/bProcess4"/>
    <dgm:cxn modelId="{66D8BD29-A2E7-4F74-96EF-30C4C0DD0D83}" type="presOf" srcId="{AD2BBC3A-B315-4BD7-886C-DFD8D699DBE6}" destId="{C0350E81-906A-4F67-84C4-3C5F58BB49F4}" srcOrd="0" destOrd="0" presId="urn:microsoft.com/office/officeart/2005/8/layout/bProcess4"/>
    <dgm:cxn modelId="{32D6710E-0113-4FA0-85AF-67A45440EE48}" type="presOf" srcId="{4AAB3CF1-0EEB-4832-8566-A14D491FD2D4}" destId="{12A282B1-0B47-4BED-8355-3DF3FCD808AA}" srcOrd="0" destOrd="0" presId="urn:microsoft.com/office/officeart/2005/8/layout/bProcess4"/>
    <dgm:cxn modelId="{45A8443F-7968-4853-8B6F-D82910F200E3}" type="presOf" srcId="{80A0910C-DFE5-47CA-8161-9F9D710B85F5}" destId="{9FC62D58-A576-40A7-8709-108A2DF208F8}" srcOrd="0" destOrd="0" presId="urn:microsoft.com/office/officeart/2005/8/layout/bProcess4"/>
    <dgm:cxn modelId="{3FCC3329-EA11-4583-AE7B-BD65F4260C00}" type="presOf" srcId="{61E5D66B-BA78-4990-B557-1FEF951DA6C2}" destId="{0F6AF943-72AA-46D8-9BE4-A489C135DEAF}" srcOrd="0" destOrd="0" presId="urn:microsoft.com/office/officeart/2005/8/layout/bProcess4"/>
    <dgm:cxn modelId="{6A3FEB8E-BD1E-42BE-991C-F2DE96F5B2DA}" srcId="{4AAB3CF1-0EEB-4832-8566-A14D491FD2D4}" destId="{E4920600-B550-4F0B-ABDD-CC19ADFE02AD}" srcOrd="1" destOrd="0" parTransId="{DF1E407F-7B62-4752-95E1-A98F78AF9DEB}" sibTransId="{73ACE81C-091F-4E63-A893-EA47258E0AAB}"/>
    <dgm:cxn modelId="{25C1D50F-6574-43CB-A9EC-22B125A017F7}" srcId="{4AAB3CF1-0EEB-4832-8566-A14D491FD2D4}" destId="{61E5D66B-BA78-4990-B557-1FEF951DA6C2}" srcOrd="6" destOrd="0" parTransId="{BC157B02-5CA3-4848-BC07-1E02346253A5}" sibTransId="{CBEC1208-DEE4-4732-AECE-3898D45446AC}"/>
    <dgm:cxn modelId="{C6034618-C94B-4C4A-B3C4-3F8DC81142E6}" type="presOf" srcId="{3E4088DA-48A8-4E13-81F5-411F7261667D}" destId="{57B8953C-FC2E-455E-9685-29978EA8AB1C}" srcOrd="0" destOrd="0" presId="urn:microsoft.com/office/officeart/2005/8/layout/bProcess4"/>
    <dgm:cxn modelId="{2B00306B-2C06-4C19-B4D1-AECC3A70E1F0}" srcId="{4AAB3CF1-0EEB-4832-8566-A14D491FD2D4}" destId="{7BA17F54-DA7A-471C-A758-FE9365F89105}" srcOrd="7" destOrd="0" parTransId="{CB28DCFD-E342-4445-92EF-B60BF99C998A}" sibTransId="{A7EF4F60-FD84-4E18-AB7F-9DE821DA2EA2}"/>
    <dgm:cxn modelId="{265DE89E-5AFB-4404-BB39-A0EA448F2987}" type="presOf" srcId="{A7EF4F60-FD84-4E18-AB7F-9DE821DA2EA2}" destId="{C5C9BA7C-9E8E-48F6-A672-0FF767E543C9}" srcOrd="0" destOrd="0" presId="urn:microsoft.com/office/officeart/2005/8/layout/bProcess4"/>
    <dgm:cxn modelId="{C9BD1582-02D5-430A-8FBF-6F86BFE31178}" type="presOf" srcId="{73ACE81C-091F-4E63-A893-EA47258E0AAB}" destId="{FEE318BD-5700-4E60-B536-F8DEACE36834}" srcOrd="0" destOrd="0" presId="urn:microsoft.com/office/officeart/2005/8/layout/bProcess4"/>
    <dgm:cxn modelId="{5D6553E6-E8C9-4678-B3F7-046D2B7EE853}" type="presOf" srcId="{7BA17F54-DA7A-471C-A758-FE9365F89105}" destId="{74C54021-C5A9-4547-8BB5-2816220D6A50}" srcOrd="0" destOrd="0" presId="urn:microsoft.com/office/officeart/2005/8/layout/bProcess4"/>
    <dgm:cxn modelId="{55F53160-C99C-4F62-AA34-888F8B04DB3B}" srcId="{4AAB3CF1-0EEB-4832-8566-A14D491FD2D4}" destId="{2CFB9B86-F2F1-49C9-91F0-0A7B26CDF903}" srcOrd="5" destOrd="0" parTransId="{550BCD55-F2B5-4205-9FF7-B428C9D5FA5D}" sibTransId="{6C9BFCF0-8857-4F25-AA3C-98E2605DB667}"/>
    <dgm:cxn modelId="{C20E96D0-AE54-49DA-AA80-4314209586E8}" type="presOf" srcId="{EA154D27-41CD-44C7-A07A-D3C2F3C408A8}" destId="{37857DAB-1050-4C22-A6A3-5C6879AD9EBD}" srcOrd="0" destOrd="0" presId="urn:microsoft.com/office/officeart/2005/8/layout/bProcess4"/>
    <dgm:cxn modelId="{A7E69836-B3B8-4B3F-A6BD-C0903F3EA401}" srcId="{4AAB3CF1-0EEB-4832-8566-A14D491FD2D4}" destId="{EA154D27-41CD-44C7-A07A-D3C2F3C408A8}" srcOrd="8" destOrd="0" parTransId="{57CF738C-7C82-445D-A017-B40D2666D20D}" sibTransId="{7081CC82-BFCF-4575-B831-2EF7D60AC476}"/>
    <dgm:cxn modelId="{0ABA0598-189B-4B44-BED9-F6AEE731E2C3}" type="presParOf" srcId="{12A282B1-0B47-4BED-8355-3DF3FCD808AA}" destId="{78DF7A40-59C4-4744-93D6-FBCB4BF64523}" srcOrd="0" destOrd="0" presId="urn:microsoft.com/office/officeart/2005/8/layout/bProcess4"/>
    <dgm:cxn modelId="{3BCF56E3-F3F2-4E0E-A53D-170ED398F370}" type="presParOf" srcId="{78DF7A40-59C4-4744-93D6-FBCB4BF64523}" destId="{1C4BE3F3-C9EA-4E36-833D-BB6DE8F155A5}" srcOrd="0" destOrd="0" presId="urn:microsoft.com/office/officeart/2005/8/layout/bProcess4"/>
    <dgm:cxn modelId="{07DD6C20-9BD3-4CAF-B5C8-3B0FB383DA72}" type="presParOf" srcId="{78DF7A40-59C4-4744-93D6-FBCB4BF64523}" destId="{57B8953C-FC2E-455E-9685-29978EA8AB1C}" srcOrd="1" destOrd="0" presId="urn:microsoft.com/office/officeart/2005/8/layout/bProcess4"/>
    <dgm:cxn modelId="{F1026B2C-91D4-4329-808D-A08E33355038}" type="presParOf" srcId="{12A282B1-0B47-4BED-8355-3DF3FCD808AA}" destId="{C0350E81-906A-4F67-84C4-3C5F58BB49F4}" srcOrd="1" destOrd="0" presId="urn:microsoft.com/office/officeart/2005/8/layout/bProcess4"/>
    <dgm:cxn modelId="{E691A64C-2026-412F-84E6-6734FBB8B7DD}" type="presParOf" srcId="{12A282B1-0B47-4BED-8355-3DF3FCD808AA}" destId="{0B3D3312-FD30-450B-AEAA-F6E1F13BDC98}" srcOrd="2" destOrd="0" presId="urn:microsoft.com/office/officeart/2005/8/layout/bProcess4"/>
    <dgm:cxn modelId="{C7F71B36-456C-4A4F-B974-9434063B9B55}" type="presParOf" srcId="{0B3D3312-FD30-450B-AEAA-F6E1F13BDC98}" destId="{35F9B08F-263E-4502-BD7A-C2948015E00F}" srcOrd="0" destOrd="0" presId="urn:microsoft.com/office/officeart/2005/8/layout/bProcess4"/>
    <dgm:cxn modelId="{5C9431B6-680A-46C4-BD5C-95784A74F282}" type="presParOf" srcId="{0B3D3312-FD30-450B-AEAA-F6E1F13BDC98}" destId="{D2A01E9C-14B8-4EA8-97C7-74E813D35648}" srcOrd="1" destOrd="0" presId="urn:microsoft.com/office/officeart/2005/8/layout/bProcess4"/>
    <dgm:cxn modelId="{456469A3-B488-4484-8655-62206112C829}" type="presParOf" srcId="{12A282B1-0B47-4BED-8355-3DF3FCD808AA}" destId="{FEE318BD-5700-4E60-B536-F8DEACE36834}" srcOrd="3" destOrd="0" presId="urn:microsoft.com/office/officeart/2005/8/layout/bProcess4"/>
    <dgm:cxn modelId="{08EF676F-F14E-421A-AA66-DE4FC0D771E4}" type="presParOf" srcId="{12A282B1-0B47-4BED-8355-3DF3FCD808AA}" destId="{AA6529B6-F346-46F7-A1D8-189B0B50A814}" srcOrd="4" destOrd="0" presId="urn:microsoft.com/office/officeart/2005/8/layout/bProcess4"/>
    <dgm:cxn modelId="{066AEE4F-6A3E-4018-B495-752470E4C4EF}" type="presParOf" srcId="{AA6529B6-F346-46F7-A1D8-189B0B50A814}" destId="{17B3034F-F6B5-42C6-B58A-44DF78C0C694}" srcOrd="0" destOrd="0" presId="urn:microsoft.com/office/officeart/2005/8/layout/bProcess4"/>
    <dgm:cxn modelId="{07620995-B144-4FD2-8E78-4FE04C327946}" type="presParOf" srcId="{AA6529B6-F346-46F7-A1D8-189B0B50A814}" destId="{0F2ABA58-A8B5-42AE-9D37-E0C5B9473D65}" srcOrd="1" destOrd="0" presId="urn:microsoft.com/office/officeart/2005/8/layout/bProcess4"/>
    <dgm:cxn modelId="{680EE130-D38E-42FF-9708-092E1F330EE4}" type="presParOf" srcId="{12A282B1-0B47-4BED-8355-3DF3FCD808AA}" destId="{7536337D-D638-4B54-9976-7F6470DDB72D}" srcOrd="5" destOrd="0" presId="urn:microsoft.com/office/officeart/2005/8/layout/bProcess4"/>
    <dgm:cxn modelId="{F652220A-4E5A-4235-A8EE-A87F55A4B8FD}" type="presParOf" srcId="{12A282B1-0B47-4BED-8355-3DF3FCD808AA}" destId="{E886ACE9-B0F1-4D58-A4F1-0AED67081F58}" srcOrd="6" destOrd="0" presId="urn:microsoft.com/office/officeart/2005/8/layout/bProcess4"/>
    <dgm:cxn modelId="{E455D40D-5D07-4042-A8CA-F5EF09B9DCEF}" type="presParOf" srcId="{E886ACE9-B0F1-4D58-A4F1-0AED67081F58}" destId="{D54DB3FA-C249-40AE-9707-CAEF153B23D3}" srcOrd="0" destOrd="0" presId="urn:microsoft.com/office/officeart/2005/8/layout/bProcess4"/>
    <dgm:cxn modelId="{DD159D0E-A369-47CE-9ADF-A4C0763B74E6}" type="presParOf" srcId="{E886ACE9-B0F1-4D58-A4F1-0AED67081F58}" destId="{AD8676AA-EAAC-4931-95C5-619887E3254F}" srcOrd="1" destOrd="0" presId="urn:microsoft.com/office/officeart/2005/8/layout/bProcess4"/>
    <dgm:cxn modelId="{B6353942-981E-41BA-A1BE-DFD0BF2400F1}" type="presParOf" srcId="{12A282B1-0B47-4BED-8355-3DF3FCD808AA}" destId="{332E967C-BD1C-4C9B-A342-F0A140710669}" srcOrd="7" destOrd="0" presId="urn:microsoft.com/office/officeart/2005/8/layout/bProcess4"/>
    <dgm:cxn modelId="{F40D53E1-809C-488B-80E6-C2A5D143C0D0}" type="presParOf" srcId="{12A282B1-0B47-4BED-8355-3DF3FCD808AA}" destId="{004181A7-4C23-4B62-A4EB-BA508E45C646}" srcOrd="8" destOrd="0" presId="urn:microsoft.com/office/officeart/2005/8/layout/bProcess4"/>
    <dgm:cxn modelId="{3C1EAD4D-C10C-479B-A4C2-41BCC0C7C063}" type="presParOf" srcId="{004181A7-4C23-4B62-A4EB-BA508E45C646}" destId="{FE676F00-6FB2-44F9-89E9-51EBFC68E5F7}" srcOrd="0" destOrd="0" presId="urn:microsoft.com/office/officeart/2005/8/layout/bProcess4"/>
    <dgm:cxn modelId="{E98A429E-6940-4EBD-A325-42D9A1A63063}" type="presParOf" srcId="{004181A7-4C23-4B62-A4EB-BA508E45C646}" destId="{FB867ED5-8682-4696-A714-20DF5024C382}" srcOrd="1" destOrd="0" presId="urn:microsoft.com/office/officeart/2005/8/layout/bProcess4"/>
    <dgm:cxn modelId="{E25918E7-D37D-4465-965D-C997F1FD39A5}" type="presParOf" srcId="{12A282B1-0B47-4BED-8355-3DF3FCD808AA}" destId="{9FC62D58-A576-40A7-8709-108A2DF208F8}" srcOrd="9" destOrd="0" presId="urn:microsoft.com/office/officeart/2005/8/layout/bProcess4"/>
    <dgm:cxn modelId="{D0742E3A-8807-42EE-BF90-BCA803813E75}" type="presParOf" srcId="{12A282B1-0B47-4BED-8355-3DF3FCD808AA}" destId="{6BF8E327-6547-4F91-8247-6A9707386902}" srcOrd="10" destOrd="0" presId="urn:microsoft.com/office/officeart/2005/8/layout/bProcess4"/>
    <dgm:cxn modelId="{1160E14D-6CB3-4F2C-A387-F8262D74D208}" type="presParOf" srcId="{6BF8E327-6547-4F91-8247-6A9707386902}" destId="{44022B18-D28F-4CD5-9F1E-AD9339FACA8F}" srcOrd="0" destOrd="0" presId="urn:microsoft.com/office/officeart/2005/8/layout/bProcess4"/>
    <dgm:cxn modelId="{9BD68BA0-43AF-4116-8844-8C7705967082}" type="presParOf" srcId="{6BF8E327-6547-4F91-8247-6A9707386902}" destId="{5F807934-3411-4797-92C4-38A0F97E1DD9}" srcOrd="1" destOrd="0" presId="urn:microsoft.com/office/officeart/2005/8/layout/bProcess4"/>
    <dgm:cxn modelId="{F7E6F5F1-C360-4355-8B5A-00656692507F}" type="presParOf" srcId="{12A282B1-0B47-4BED-8355-3DF3FCD808AA}" destId="{712BB63A-D6FD-4091-8F76-AE6E85BBA431}" srcOrd="11" destOrd="0" presId="urn:microsoft.com/office/officeart/2005/8/layout/bProcess4"/>
    <dgm:cxn modelId="{01C93A07-6F62-490F-B5D4-0753F756C4F9}" type="presParOf" srcId="{12A282B1-0B47-4BED-8355-3DF3FCD808AA}" destId="{782FA376-F122-4811-A2FC-977D2403440E}" srcOrd="12" destOrd="0" presId="urn:microsoft.com/office/officeart/2005/8/layout/bProcess4"/>
    <dgm:cxn modelId="{75656CE9-231B-42CD-B37E-D0BEF541CCB6}" type="presParOf" srcId="{782FA376-F122-4811-A2FC-977D2403440E}" destId="{56ABBB9D-C490-4C8D-9AC8-1130183DE847}" srcOrd="0" destOrd="0" presId="urn:microsoft.com/office/officeart/2005/8/layout/bProcess4"/>
    <dgm:cxn modelId="{87AB9357-D103-4348-B256-B8DE0BFC4F98}" type="presParOf" srcId="{782FA376-F122-4811-A2FC-977D2403440E}" destId="{0F6AF943-72AA-46D8-9BE4-A489C135DEAF}" srcOrd="1" destOrd="0" presId="urn:microsoft.com/office/officeart/2005/8/layout/bProcess4"/>
    <dgm:cxn modelId="{8F76E0C1-1301-46D6-A0E2-D739BC7C6CB0}" type="presParOf" srcId="{12A282B1-0B47-4BED-8355-3DF3FCD808AA}" destId="{72A7492E-2D2E-4526-BF3C-08361543E1C7}" srcOrd="13" destOrd="0" presId="urn:microsoft.com/office/officeart/2005/8/layout/bProcess4"/>
    <dgm:cxn modelId="{A2A206EB-4120-4E86-93AC-6BBD39BD279E}" type="presParOf" srcId="{12A282B1-0B47-4BED-8355-3DF3FCD808AA}" destId="{00182151-F79A-4D4E-9153-88E93EFAFE69}" srcOrd="14" destOrd="0" presId="urn:microsoft.com/office/officeart/2005/8/layout/bProcess4"/>
    <dgm:cxn modelId="{E497D591-6141-4338-83A9-6167C818E002}" type="presParOf" srcId="{00182151-F79A-4D4E-9153-88E93EFAFE69}" destId="{AB11DCFE-8307-4B0D-8700-6F633FD8CBC5}" srcOrd="0" destOrd="0" presId="urn:microsoft.com/office/officeart/2005/8/layout/bProcess4"/>
    <dgm:cxn modelId="{AE69BBD1-695C-415B-9132-202508A02525}" type="presParOf" srcId="{00182151-F79A-4D4E-9153-88E93EFAFE69}" destId="{74C54021-C5A9-4547-8BB5-2816220D6A50}" srcOrd="1" destOrd="0" presId="urn:microsoft.com/office/officeart/2005/8/layout/bProcess4"/>
    <dgm:cxn modelId="{2333E785-58BF-4D81-BB62-E2B8876E1A2D}" type="presParOf" srcId="{12A282B1-0B47-4BED-8355-3DF3FCD808AA}" destId="{C5C9BA7C-9E8E-48F6-A672-0FF767E543C9}" srcOrd="15" destOrd="0" presId="urn:microsoft.com/office/officeart/2005/8/layout/bProcess4"/>
    <dgm:cxn modelId="{42B2904D-8A0A-49A0-A584-4E0B7C2A175F}" type="presParOf" srcId="{12A282B1-0B47-4BED-8355-3DF3FCD808AA}" destId="{47C347D4-9810-4914-83F8-1131F0628DE3}" srcOrd="16" destOrd="0" presId="urn:microsoft.com/office/officeart/2005/8/layout/bProcess4"/>
    <dgm:cxn modelId="{EC7EC4ED-7C9B-48A4-B4ED-C235EABFB3BA}" type="presParOf" srcId="{47C347D4-9810-4914-83F8-1131F0628DE3}" destId="{3552B500-3B0C-45AC-BE5E-3B259F9599F7}" srcOrd="0" destOrd="0" presId="urn:microsoft.com/office/officeart/2005/8/layout/bProcess4"/>
    <dgm:cxn modelId="{C459BB5C-5FEF-4278-BB89-48859C870388}" type="presParOf" srcId="{47C347D4-9810-4914-83F8-1131F0628DE3}" destId="{37857DAB-1050-4C22-A6A3-5C6879AD9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DDED131-E075-4EED-8EA6-FF6E7D46A7D1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E683F0-1760-4860-B3B7-D15FF387ABAC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F9E34B14-9B28-4858-9E6A-498D0F7FBD8D}" type="parTrans" cxnId="{5271D0FF-34E6-4C42-8494-194F6A81204A}">
      <dgm:prSet/>
      <dgm:spPr/>
      <dgm:t>
        <a:bodyPr/>
        <a:lstStyle/>
        <a:p>
          <a:endParaRPr lang="ru-RU"/>
        </a:p>
      </dgm:t>
    </dgm:pt>
    <dgm:pt modelId="{BA034014-6507-4E4D-B8BD-74CC048B9D23}" type="sibTrans" cxnId="{5271D0FF-34E6-4C42-8494-194F6A81204A}">
      <dgm:prSet/>
      <dgm:spPr/>
      <dgm:t>
        <a:bodyPr/>
        <a:lstStyle/>
        <a:p>
          <a:endParaRPr lang="ru-RU"/>
        </a:p>
      </dgm:t>
    </dgm:pt>
    <dgm:pt modelId="{FC66E2F5-EA54-43CF-805D-E295CE578886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BF96C425-7D13-4ECD-9503-ED9AD9D68E2A}" type="parTrans" cxnId="{1A65EBA0-07CE-473B-B817-E6E4F5F12D17}">
      <dgm:prSet/>
      <dgm:spPr/>
      <dgm:t>
        <a:bodyPr/>
        <a:lstStyle/>
        <a:p>
          <a:endParaRPr lang="ru-RU"/>
        </a:p>
      </dgm:t>
    </dgm:pt>
    <dgm:pt modelId="{176EF6FD-8846-4037-B114-381B9E2A32F3}" type="sibTrans" cxnId="{1A65EBA0-07CE-473B-B817-E6E4F5F12D17}">
      <dgm:prSet/>
      <dgm:spPr/>
      <dgm:t>
        <a:bodyPr/>
        <a:lstStyle/>
        <a:p>
          <a:endParaRPr lang="ru-RU"/>
        </a:p>
      </dgm:t>
    </dgm:pt>
    <dgm:pt modelId="{97F5A1FA-BA3E-4F20-B211-D96BC3159533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9D38F601-B0A2-4E88-8D85-D6965472E01F}" type="parTrans" cxnId="{DB24016F-63E7-42E4-8980-18AC8C3AAA48}">
      <dgm:prSet/>
      <dgm:spPr/>
      <dgm:t>
        <a:bodyPr/>
        <a:lstStyle/>
        <a:p>
          <a:endParaRPr lang="ru-RU"/>
        </a:p>
      </dgm:t>
    </dgm:pt>
    <dgm:pt modelId="{EC706B40-FAB3-4606-8813-129D1F81FE7F}" type="sibTrans" cxnId="{DB24016F-63E7-42E4-8980-18AC8C3AAA48}">
      <dgm:prSet/>
      <dgm:spPr/>
      <dgm:t>
        <a:bodyPr/>
        <a:lstStyle/>
        <a:p>
          <a:endParaRPr lang="ru-RU"/>
        </a:p>
      </dgm:t>
    </dgm:pt>
    <dgm:pt modelId="{6C7A482D-2516-41E4-9512-B8757E62E90C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He/she/it mustn’t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CBE20F87-5344-452C-9B07-4A1573C6B834}" type="parTrans" cxnId="{5810D75C-9C37-4BDB-A741-AE803A128F0D}">
      <dgm:prSet/>
      <dgm:spPr/>
      <dgm:t>
        <a:bodyPr/>
        <a:lstStyle/>
        <a:p>
          <a:endParaRPr lang="ru-RU"/>
        </a:p>
      </dgm:t>
    </dgm:pt>
    <dgm:pt modelId="{AA010C40-E2B1-480C-B9B1-11939B7C2F56}" type="sibTrans" cxnId="{5810D75C-9C37-4BDB-A741-AE803A128F0D}">
      <dgm:prSet/>
      <dgm:spPr/>
      <dgm:t>
        <a:bodyPr/>
        <a:lstStyle/>
        <a:p>
          <a:endParaRPr lang="ru-RU"/>
        </a:p>
      </dgm:t>
    </dgm:pt>
    <dgm:pt modelId="{D5BCAE28-65E3-48F2-93C8-7484BE31290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mustn’t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0C03B07F-8DA9-4EB9-9762-57CD5B002C68}" type="parTrans" cxnId="{C1912464-133A-4755-B09D-1D9CF41EBB4D}">
      <dgm:prSet/>
      <dgm:spPr/>
      <dgm:t>
        <a:bodyPr/>
        <a:lstStyle/>
        <a:p>
          <a:endParaRPr lang="ru-RU"/>
        </a:p>
      </dgm:t>
    </dgm:pt>
    <dgm:pt modelId="{8CDE6C3C-F5DF-4CBC-A33A-5A9B01EA6A04}" type="sibTrans" cxnId="{C1912464-133A-4755-B09D-1D9CF41EBB4D}">
      <dgm:prSet/>
      <dgm:spPr/>
      <dgm:t>
        <a:bodyPr/>
        <a:lstStyle/>
        <a:p>
          <a:endParaRPr lang="ru-RU"/>
        </a:p>
      </dgm:t>
    </dgm:pt>
    <dgm:pt modelId="{2880C850-4146-45A9-B8C8-A98198B55CFA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I </a:t>
          </a:r>
          <a:r>
            <a:rPr lang="en-US" sz="2500" b="1" dirty="0" smtClean="0">
              <a:solidFill>
                <a:schemeClr val="tx1"/>
              </a:solidFill>
            </a:rPr>
            <a:t>must not</a:t>
          </a:r>
          <a:r>
            <a:rPr lang="en-US" sz="2500" b="1" dirty="0" smtClean="0">
              <a:solidFill>
                <a:srgbClr val="C00000"/>
              </a:solidFill>
            </a:rPr>
            <a:t>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BEA934F1-CE65-4978-B3D8-2DC85BCC8391}" type="parTrans" cxnId="{B762D98A-01DF-4A1B-9FBC-1B401D61F431}">
      <dgm:prSet/>
      <dgm:spPr/>
      <dgm:t>
        <a:bodyPr/>
        <a:lstStyle/>
        <a:p>
          <a:endParaRPr lang="ru-RU"/>
        </a:p>
      </dgm:t>
    </dgm:pt>
    <dgm:pt modelId="{B4A62CB6-FACA-4C45-B73B-037B05F8ACCE}" type="sibTrans" cxnId="{B762D98A-01DF-4A1B-9FBC-1B401D61F431}">
      <dgm:prSet/>
      <dgm:spPr/>
      <dgm:t>
        <a:bodyPr/>
        <a:lstStyle/>
        <a:p>
          <a:endParaRPr lang="ru-RU"/>
        </a:p>
      </dgm:t>
    </dgm:pt>
    <dgm:pt modelId="{356CA2DC-734B-4F48-9676-D33634E6F8DA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We </a:t>
          </a:r>
          <a:r>
            <a:rPr lang="en-US" sz="2500" b="1" dirty="0" smtClean="0">
              <a:solidFill>
                <a:schemeClr val="tx1"/>
              </a:solidFill>
            </a:rPr>
            <a:t>mustn’t</a:t>
          </a:r>
          <a:r>
            <a:rPr lang="en-US" sz="2500" b="1" dirty="0" smtClean="0">
              <a:solidFill>
                <a:srgbClr val="C00000"/>
              </a:solidFill>
            </a:rPr>
            <a:t>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CF47E76E-C821-4699-9F55-B79309639E3D}" type="parTrans" cxnId="{1150F22C-4089-4F0D-90D4-BC8C689A86F8}">
      <dgm:prSet/>
      <dgm:spPr/>
      <dgm:t>
        <a:bodyPr/>
        <a:lstStyle/>
        <a:p>
          <a:endParaRPr lang="ru-RU"/>
        </a:p>
      </dgm:t>
    </dgm:pt>
    <dgm:pt modelId="{168A26C7-0FD2-482B-903C-55617AAEFFAA}" type="sibTrans" cxnId="{1150F22C-4089-4F0D-90D4-BC8C689A86F8}">
      <dgm:prSet/>
      <dgm:spPr/>
      <dgm:t>
        <a:bodyPr/>
        <a:lstStyle/>
        <a:p>
          <a:endParaRPr lang="ru-RU"/>
        </a:p>
      </dgm:t>
    </dgm:pt>
    <dgm:pt modelId="{C9E3C04E-4FB8-42C5-8FA1-D6FBBB1D7E2D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mustn’t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BEFB1475-9996-41F9-ABAC-1BFE30CCC184}" type="parTrans" cxnId="{C5CBD11E-17D8-46E0-90AD-9AD52AE9807C}">
      <dgm:prSet/>
      <dgm:spPr/>
      <dgm:t>
        <a:bodyPr/>
        <a:lstStyle/>
        <a:p>
          <a:endParaRPr lang="ru-RU"/>
        </a:p>
      </dgm:t>
    </dgm:pt>
    <dgm:pt modelId="{C6AE5B88-34CD-4845-99AB-D625184479B6}" type="sibTrans" cxnId="{C5CBD11E-17D8-46E0-90AD-9AD52AE9807C}">
      <dgm:prSet/>
      <dgm:spPr/>
      <dgm:t>
        <a:bodyPr/>
        <a:lstStyle/>
        <a:p>
          <a:endParaRPr lang="ru-RU"/>
        </a:p>
      </dgm:t>
    </dgm:pt>
    <dgm:pt modelId="{FB49B6CF-1DF4-4BC5-A448-1A041B7CD0BB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They mustn’t play with matches</a:t>
          </a:r>
          <a:endParaRPr lang="ru-RU" sz="2500" b="1" dirty="0">
            <a:solidFill>
              <a:srgbClr val="C00000"/>
            </a:solidFill>
          </a:endParaRPr>
        </a:p>
      </dgm:t>
    </dgm:pt>
    <dgm:pt modelId="{3F2EE25D-65E5-411F-B5CF-D147F489CEF6}" type="parTrans" cxnId="{288EC1D4-3B35-49AA-8EDE-3786C7FBF447}">
      <dgm:prSet/>
      <dgm:spPr/>
      <dgm:t>
        <a:bodyPr/>
        <a:lstStyle/>
        <a:p>
          <a:endParaRPr lang="ru-RU"/>
        </a:p>
      </dgm:t>
    </dgm:pt>
    <dgm:pt modelId="{3A7528F2-6E9D-4663-A472-A0B9AC12AF06}" type="sibTrans" cxnId="{288EC1D4-3B35-49AA-8EDE-3786C7FBF447}">
      <dgm:prSet/>
      <dgm:spPr/>
      <dgm:t>
        <a:bodyPr/>
        <a:lstStyle/>
        <a:p>
          <a:endParaRPr lang="ru-RU"/>
        </a:p>
      </dgm:t>
    </dgm:pt>
    <dgm:pt modelId="{C0FEC280-F627-483A-9E23-B5AEFA23EEA7}" type="pres">
      <dgm:prSet presAssocID="{6DDED131-E075-4EED-8EA6-FF6E7D46A7D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1EE92EF-8704-4D36-B062-EDB668D7FBE3}" type="pres">
      <dgm:prSet presAssocID="{9AE683F0-1760-4860-B3B7-D15FF387ABAC}" presName="compNode" presStyleCnt="0"/>
      <dgm:spPr/>
    </dgm:pt>
    <dgm:pt modelId="{3424AC14-5364-4810-9DB8-5B8DDBECF3E4}" type="pres">
      <dgm:prSet presAssocID="{9AE683F0-1760-4860-B3B7-D15FF387ABAC}" presName="dummyConnPt" presStyleCnt="0"/>
      <dgm:spPr/>
    </dgm:pt>
    <dgm:pt modelId="{93C1A294-0420-460F-8225-987F1BCDDE91}" type="pres">
      <dgm:prSet presAssocID="{9AE683F0-1760-4860-B3B7-D15FF387ABAC}" presName="node" presStyleLbl="node1" presStyleIdx="0" presStyleCnt="9" custScaleX="71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B2671-AE4D-44F9-89D7-C429FC261C5A}" type="pres">
      <dgm:prSet presAssocID="{BA034014-6507-4E4D-B8BD-74CC048B9D23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678431D2-67F8-463B-95A3-90CBB9A32C62}" type="pres">
      <dgm:prSet presAssocID="{FC66E2F5-EA54-43CF-805D-E295CE578886}" presName="compNode" presStyleCnt="0"/>
      <dgm:spPr/>
    </dgm:pt>
    <dgm:pt modelId="{A0E5BC0F-E62B-4304-8F01-4F98884E3C31}" type="pres">
      <dgm:prSet presAssocID="{FC66E2F5-EA54-43CF-805D-E295CE578886}" presName="dummyConnPt" presStyleCnt="0"/>
      <dgm:spPr/>
    </dgm:pt>
    <dgm:pt modelId="{9C083D98-4A52-4D74-BBE6-DF4FDBD15B34}" type="pres">
      <dgm:prSet presAssocID="{FC66E2F5-EA54-43CF-805D-E295CE578886}" presName="node" presStyleLbl="node1" presStyleIdx="1" presStyleCnt="9" custScaleX="71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68FFF-1222-4D2C-8CFC-EECD278914F6}" type="pres">
      <dgm:prSet presAssocID="{176EF6FD-8846-4037-B114-381B9E2A32F3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E8DA4177-D452-4431-8A44-5A58AC11BB37}" type="pres">
      <dgm:prSet presAssocID="{97F5A1FA-BA3E-4F20-B211-D96BC3159533}" presName="compNode" presStyleCnt="0"/>
      <dgm:spPr/>
    </dgm:pt>
    <dgm:pt modelId="{8B3AC2E1-1AEA-486B-9240-A6998D8644CB}" type="pres">
      <dgm:prSet presAssocID="{97F5A1FA-BA3E-4F20-B211-D96BC3159533}" presName="dummyConnPt" presStyleCnt="0"/>
      <dgm:spPr/>
    </dgm:pt>
    <dgm:pt modelId="{24F48B72-98EF-40CF-89FE-D04178A09376}" type="pres">
      <dgm:prSet presAssocID="{97F5A1FA-BA3E-4F20-B211-D96BC3159533}" presName="node" presStyleLbl="node1" presStyleIdx="2" presStyleCnt="9" custScaleX="71909" custScaleY="13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BD375-A554-42E2-AE2E-D0DC8F89F385}" type="pres">
      <dgm:prSet presAssocID="{EC706B40-FAB3-4606-8813-129D1F81FE7F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284D6C9-B017-4888-A530-252D3E78AC5B}" type="pres">
      <dgm:prSet presAssocID="{6C7A482D-2516-41E4-9512-B8757E62E90C}" presName="compNode" presStyleCnt="0"/>
      <dgm:spPr/>
    </dgm:pt>
    <dgm:pt modelId="{FA4D94F9-76F4-4192-B83F-6C9ED0CD5520}" type="pres">
      <dgm:prSet presAssocID="{6C7A482D-2516-41E4-9512-B8757E62E90C}" presName="dummyConnPt" presStyleCnt="0"/>
      <dgm:spPr/>
    </dgm:pt>
    <dgm:pt modelId="{C1AE8E02-B1B2-48DB-9A2E-37886D5685CA}" type="pres">
      <dgm:prSet presAssocID="{6C7A482D-2516-41E4-9512-B8757E62E90C}" presName="node" presStyleLbl="node1" presStyleIdx="3" presStyleCnt="9" custScaleX="177435" custScaleY="128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944E0-C951-42DE-A4F2-766B4789CB2D}" type="pres">
      <dgm:prSet presAssocID="{AA010C40-E2B1-480C-B9B1-11939B7C2F56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AB94107B-8904-42A3-9E71-96C5A2D9AFC7}" type="pres">
      <dgm:prSet presAssocID="{D5BCAE28-65E3-48F2-93C8-7484BE312900}" presName="compNode" presStyleCnt="0"/>
      <dgm:spPr/>
    </dgm:pt>
    <dgm:pt modelId="{541CB999-4D18-42F7-892C-91F1C3F25310}" type="pres">
      <dgm:prSet presAssocID="{D5BCAE28-65E3-48F2-93C8-7484BE312900}" presName="dummyConnPt" presStyleCnt="0"/>
      <dgm:spPr/>
    </dgm:pt>
    <dgm:pt modelId="{2E376F66-7712-4A59-ADA9-F6F9081AE0B6}" type="pres">
      <dgm:prSet presAssocID="{D5BCAE28-65E3-48F2-93C8-7484BE312900}" presName="node" presStyleLbl="node1" presStyleIdx="4" presStyleCnt="9" custScaleX="155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91EE8-A634-42A0-A886-10E4B6E48E7C}" type="pres">
      <dgm:prSet presAssocID="{8CDE6C3C-F5DF-4CBC-A33A-5A9B01EA6A04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8508DCF7-DA2C-49F4-B55F-418A66908AD2}" type="pres">
      <dgm:prSet presAssocID="{2880C850-4146-45A9-B8C8-A98198B55CFA}" presName="compNode" presStyleCnt="0"/>
      <dgm:spPr/>
    </dgm:pt>
    <dgm:pt modelId="{6B6C53BB-4B30-454F-9545-2846AB405F0D}" type="pres">
      <dgm:prSet presAssocID="{2880C850-4146-45A9-B8C8-A98198B55CFA}" presName="dummyConnPt" presStyleCnt="0"/>
      <dgm:spPr/>
    </dgm:pt>
    <dgm:pt modelId="{FAEED5B9-2408-44B8-8FE3-8BA97D55526F}" type="pres">
      <dgm:prSet presAssocID="{2880C850-4146-45A9-B8C8-A98198B55CFA}" presName="node" presStyleLbl="node1" presStyleIdx="5" presStyleCnt="9" custScaleX="1470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D56FF-B84E-4D66-9A45-7A8FBB00E9F7}" type="pres">
      <dgm:prSet presAssocID="{B4A62CB6-FACA-4C45-B73B-037B05F8ACCE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3A3D0C18-E408-4158-A254-B334D927E2F5}" type="pres">
      <dgm:prSet presAssocID="{356CA2DC-734B-4F48-9676-D33634E6F8DA}" presName="compNode" presStyleCnt="0"/>
      <dgm:spPr/>
    </dgm:pt>
    <dgm:pt modelId="{0204A1F7-2C48-425F-AE96-12A3C899413C}" type="pres">
      <dgm:prSet presAssocID="{356CA2DC-734B-4F48-9676-D33634E6F8DA}" presName="dummyConnPt" presStyleCnt="0"/>
      <dgm:spPr/>
    </dgm:pt>
    <dgm:pt modelId="{27D2EBBC-EBA0-4AB8-AD70-7996B19FB1AB}" type="pres">
      <dgm:prSet presAssocID="{356CA2DC-734B-4F48-9676-D33634E6F8DA}" presName="node" presStyleLbl="node1" presStyleIdx="6" presStyleCnt="9" custScaleX="147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783C9-21CD-4690-BEB6-19B64F8FE085}" type="pres">
      <dgm:prSet presAssocID="{168A26C7-0FD2-482B-903C-55617AAEFFAA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CA107678-C0E5-4259-8C81-18C4DD044F66}" type="pres">
      <dgm:prSet presAssocID="{C9E3C04E-4FB8-42C5-8FA1-D6FBBB1D7E2D}" presName="compNode" presStyleCnt="0"/>
      <dgm:spPr/>
    </dgm:pt>
    <dgm:pt modelId="{B11EAE45-07F6-4823-9C81-BED9E39E007C}" type="pres">
      <dgm:prSet presAssocID="{C9E3C04E-4FB8-42C5-8FA1-D6FBBB1D7E2D}" presName="dummyConnPt" presStyleCnt="0"/>
      <dgm:spPr/>
    </dgm:pt>
    <dgm:pt modelId="{73DD406A-1603-4C20-A360-A6D184415CDE}" type="pres">
      <dgm:prSet presAssocID="{C9E3C04E-4FB8-42C5-8FA1-D6FBBB1D7E2D}" presName="node" presStyleLbl="node1" presStyleIdx="7" presStyleCnt="9" custScaleX="147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1FA2D-E2BA-49E4-8A8E-ED65443F7BD4}" type="pres">
      <dgm:prSet presAssocID="{C6AE5B88-34CD-4845-99AB-D625184479B6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C5CD02EF-B385-4DE3-AAD6-13868B73EE4A}" type="pres">
      <dgm:prSet presAssocID="{FB49B6CF-1DF4-4BC5-A448-1A041B7CD0BB}" presName="compNode" presStyleCnt="0"/>
      <dgm:spPr/>
    </dgm:pt>
    <dgm:pt modelId="{79BB9BF6-5E7F-4AA3-B349-3C5FBDF7D30D}" type="pres">
      <dgm:prSet presAssocID="{FB49B6CF-1DF4-4BC5-A448-1A041B7CD0BB}" presName="dummyConnPt" presStyleCnt="0"/>
      <dgm:spPr/>
    </dgm:pt>
    <dgm:pt modelId="{56DA253D-CD37-4039-B078-2595CBE18A76}" type="pres">
      <dgm:prSet presAssocID="{FB49B6CF-1DF4-4BC5-A448-1A041B7CD0BB}" presName="node" presStyleLbl="node1" presStyleIdx="8" presStyleCnt="9" custScaleX="163133" custScaleY="127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62D98A-01DF-4A1B-9FBC-1B401D61F431}" srcId="{6DDED131-E075-4EED-8EA6-FF6E7D46A7D1}" destId="{2880C850-4146-45A9-B8C8-A98198B55CFA}" srcOrd="5" destOrd="0" parTransId="{BEA934F1-CE65-4978-B3D8-2DC85BCC8391}" sibTransId="{B4A62CB6-FACA-4C45-B73B-037B05F8ACCE}"/>
    <dgm:cxn modelId="{C1912464-133A-4755-B09D-1D9CF41EBB4D}" srcId="{6DDED131-E075-4EED-8EA6-FF6E7D46A7D1}" destId="{D5BCAE28-65E3-48F2-93C8-7484BE312900}" srcOrd="4" destOrd="0" parTransId="{0C03B07F-8DA9-4EB9-9762-57CD5B002C68}" sibTransId="{8CDE6C3C-F5DF-4CBC-A33A-5A9B01EA6A04}"/>
    <dgm:cxn modelId="{5810D75C-9C37-4BDB-A741-AE803A128F0D}" srcId="{6DDED131-E075-4EED-8EA6-FF6E7D46A7D1}" destId="{6C7A482D-2516-41E4-9512-B8757E62E90C}" srcOrd="3" destOrd="0" parTransId="{CBE20F87-5344-452C-9B07-4A1573C6B834}" sibTransId="{AA010C40-E2B1-480C-B9B1-11939B7C2F56}"/>
    <dgm:cxn modelId="{1A65EBA0-07CE-473B-B817-E6E4F5F12D17}" srcId="{6DDED131-E075-4EED-8EA6-FF6E7D46A7D1}" destId="{FC66E2F5-EA54-43CF-805D-E295CE578886}" srcOrd="1" destOrd="0" parTransId="{BF96C425-7D13-4ECD-9503-ED9AD9D68E2A}" sibTransId="{176EF6FD-8846-4037-B114-381B9E2A32F3}"/>
    <dgm:cxn modelId="{1B0A512C-ED8A-4B24-B12A-0D239665273A}" type="presOf" srcId="{8CDE6C3C-F5DF-4CBC-A33A-5A9B01EA6A04}" destId="{C6C91EE8-A634-42A0-A886-10E4B6E48E7C}" srcOrd="0" destOrd="0" presId="urn:microsoft.com/office/officeart/2005/8/layout/bProcess4"/>
    <dgm:cxn modelId="{3EADF804-DF72-485F-B4BB-38696A47F816}" type="presOf" srcId="{FB49B6CF-1DF4-4BC5-A448-1A041B7CD0BB}" destId="{56DA253D-CD37-4039-B078-2595CBE18A76}" srcOrd="0" destOrd="0" presId="urn:microsoft.com/office/officeart/2005/8/layout/bProcess4"/>
    <dgm:cxn modelId="{C8C2D64F-4D35-47BD-A213-6C8402A7BF6D}" type="presOf" srcId="{FC66E2F5-EA54-43CF-805D-E295CE578886}" destId="{9C083D98-4A52-4D74-BBE6-DF4FDBD15B34}" srcOrd="0" destOrd="0" presId="urn:microsoft.com/office/officeart/2005/8/layout/bProcess4"/>
    <dgm:cxn modelId="{5271D0FF-34E6-4C42-8494-194F6A81204A}" srcId="{6DDED131-E075-4EED-8EA6-FF6E7D46A7D1}" destId="{9AE683F0-1760-4860-B3B7-D15FF387ABAC}" srcOrd="0" destOrd="0" parTransId="{F9E34B14-9B28-4858-9E6A-498D0F7FBD8D}" sibTransId="{BA034014-6507-4E4D-B8BD-74CC048B9D23}"/>
    <dgm:cxn modelId="{22D4C6BE-2DAA-4772-8590-EE644F837327}" type="presOf" srcId="{168A26C7-0FD2-482B-903C-55617AAEFFAA}" destId="{D9A783C9-21CD-4690-BEB6-19B64F8FE085}" srcOrd="0" destOrd="0" presId="urn:microsoft.com/office/officeart/2005/8/layout/bProcess4"/>
    <dgm:cxn modelId="{F09185BC-B5C5-4FEC-BE05-FC62DDD35616}" type="presOf" srcId="{C9E3C04E-4FB8-42C5-8FA1-D6FBBB1D7E2D}" destId="{73DD406A-1603-4C20-A360-A6D184415CDE}" srcOrd="0" destOrd="0" presId="urn:microsoft.com/office/officeart/2005/8/layout/bProcess4"/>
    <dgm:cxn modelId="{D833B553-5FB1-42A3-BC8E-E3C6140196B0}" type="presOf" srcId="{D5BCAE28-65E3-48F2-93C8-7484BE312900}" destId="{2E376F66-7712-4A59-ADA9-F6F9081AE0B6}" srcOrd="0" destOrd="0" presId="urn:microsoft.com/office/officeart/2005/8/layout/bProcess4"/>
    <dgm:cxn modelId="{22DC1F27-94AD-456F-BB99-F9E1EC1B3984}" type="presOf" srcId="{6C7A482D-2516-41E4-9512-B8757E62E90C}" destId="{C1AE8E02-B1B2-48DB-9A2E-37886D5685CA}" srcOrd="0" destOrd="0" presId="urn:microsoft.com/office/officeart/2005/8/layout/bProcess4"/>
    <dgm:cxn modelId="{00B6F86D-35C5-43F7-8AB3-02F0D88A1FE2}" type="presOf" srcId="{BA034014-6507-4E4D-B8BD-74CC048B9D23}" destId="{A27B2671-AE4D-44F9-89D7-C429FC261C5A}" srcOrd="0" destOrd="0" presId="urn:microsoft.com/office/officeart/2005/8/layout/bProcess4"/>
    <dgm:cxn modelId="{1150F22C-4089-4F0D-90D4-BC8C689A86F8}" srcId="{6DDED131-E075-4EED-8EA6-FF6E7D46A7D1}" destId="{356CA2DC-734B-4F48-9676-D33634E6F8DA}" srcOrd="6" destOrd="0" parTransId="{CF47E76E-C821-4699-9F55-B79309639E3D}" sibTransId="{168A26C7-0FD2-482B-903C-55617AAEFFAA}"/>
    <dgm:cxn modelId="{3D03D189-72A9-4EA7-A4A5-743830985BDD}" type="presOf" srcId="{B4A62CB6-FACA-4C45-B73B-037B05F8ACCE}" destId="{3C5D56FF-B84E-4D66-9A45-7A8FBB00E9F7}" srcOrd="0" destOrd="0" presId="urn:microsoft.com/office/officeart/2005/8/layout/bProcess4"/>
    <dgm:cxn modelId="{C5CBD11E-17D8-46E0-90AD-9AD52AE9807C}" srcId="{6DDED131-E075-4EED-8EA6-FF6E7D46A7D1}" destId="{C9E3C04E-4FB8-42C5-8FA1-D6FBBB1D7E2D}" srcOrd="7" destOrd="0" parTransId="{BEFB1475-9996-41F9-ABAC-1BFE30CCC184}" sibTransId="{C6AE5B88-34CD-4845-99AB-D625184479B6}"/>
    <dgm:cxn modelId="{288EC1D4-3B35-49AA-8EDE-3786C7FBF447}" srcId="{6DDED131-E075-4EED-8EA6-FF6E7D46A7D1}" destId="{FB49B6CF-1DF4-4BC5-A448-1A041B7CD0BB}" srcOrd="8" destOrd="0" parTransId="{3F2EE25D-65E5-411F-B5CF-D147F489CEF6}" sibTransId="{3A7528F2-6E9D-4663-A472-A0B9AC12AF06}"/>
    <dgm:cxn modelId="{3AD8AF4D-DC12-4288-B097-B8D5CF841FDE}" type="presOf" srcId="{C6AE5B88-34CD-4845-99AB-D625184479B6}" destId="{A331FA2D-E2BA-49E4-8A8E-ED65443F7BD4}" srcOrd="0" destOrd="0" presId="urn:microsoft.com/office/officeart/2005/8/layout/bProcess4"/>
    <dgm:cxn modelId="{DB24016F-63E7-42E4-8980-18AC8C3AAA48}" srcId="{6DDED131-E075-4EED-8EA6-FF6E7D46A7D1}" destId="{97F5A1FA-BA3E-4F20-B211-D96BC3159533}" srcOrd="2" destOrd="0" parTransId="{9D38F601-B0A2-4E88-8D85-D6965472E01F}" sibTransId="{EC706B40-FAB3-4606-8813-129D1F81FE7F}"/>
    <dgm:cxn modelId="{31B68D23-6623-49B3-B36A-7B9AC6C4335F}" type="presOf" srcId="{6DDED131-E075-4EED-8EA6-FF6E7D46A7D1}" destId="{C0FEC280-F627-483A-9E23-B5AEFA23EEA7}" srcOrd="0" destOrd="0" presId="urn:microsoft.com/office/officeart/2005/8/layout/bProcess4"/>
    <dgm:cxn modelId="{ACBDC969-F07A-436D-9F1A-4DF64BF08076}" type="presOf" srcId="{97F5A1FA-BA3E-4F20-B211-D96BC3159533}" destId="{24F48B72-98EF-40CF-89FE-D04178A09376}" srcOrd="0" destOrd="0" presId="urn:microsoft.com/office/officeart/2005/8/layout/bProcess4"/>
    <dgm:cxn modelId="{D826BB21-3AF8-4C28-84E3-0AD6446E87D6}" type="presOf" srcId="{9AE683F0-1760-4860-B3B7-D15FF387ABAC}" destId="{93C1A294-0420-460F-8225-987F1BCDDE91}" srcOrd="0" destOrd="0" presId="urn:microsoft.com/office/officeart/2005/8/layout/bProcess4"/>
    <dgm:cxn modelId="{9D532F29-98B2-4E89-B195-DF79E43818C3}" type="presOf" srcId="{356CA2DC-734B-4F48-9676-D33634E6F8DA}" destId="{27D2EBBC-EBA0-4AB8-AD70-7996B19FB1AB}" srcOrd="0" destOrd="0" presId="urn:microsoft.com/office/officeart/2005/8/layout/bProcess4"/>
    <dgm:cxn modelId="{E8ACF4A3-622B-4C69-B23B-8E743E052A66}" type="presOf" srcId="{176EF6FD-8846-4037-B114-381B9E2A32F3}" destId="{CAE68FFF-1222-4D2C-8CFC-EECD278914F6}" srcOrd="0" destOrd="0" presId="urn:microsoft.com/office/officeart/2005/8/layout/bProcess4"/>
    <dgm:cxn modelId="{5B312F47-EADA-4249-85EA-B81D36404809}" type="presOf" srcId="{2880C850-4146-45A9-B8C8-A98198B55CFA}" destId="{FAEED5B9-2408-44B8-8FE3-8BA97D55526F}" srcOrd="0" destOrd="0" presId="urn:microsoft.com/office/officeart/2005/8/layout/bProcess4"/>
    <dgm:cxn modelId="{173A30B6-7F24-4657-8AD4-89CBF6AC704B}" type="presOf" srcId="{AA010C40-E2B1-480C-B9B1-11939B7C2F56}" destId="{B54944E0-C951-42DE-A4F2-766B4789CB2D}" srcOrd="0" destOrd="0" presId="urn:microsoft.com/office/officeart/2005/8/layout/bProcess4"/>
    <dgm:cxn modelId="{E83D7DE0-75CB-48CE-8D00-2D855AB21C42}" type="presOf" srcId="{EC706B40-FAB3-4606-8813-129D1F81FE7F}" destId="{62FBD375-A554-42E2-AE2E-D0DC8F89F385}" srcOrd="0" destOrd="0" presId="urn:microsoft.com/office/officeart/2005/8/layout/bProcess4"/>
    <dgm:cxn modelId="{3D7088CF-5800-4E8B-9609-797D82C22601}" type="presParOf" srcId="{C0FEC280-F627-483A-9E23-B5AEFA23EEA7}" destId="{21EE92EF-8704-4D36-B062-EDB668D7FBE3}" srcOrd="0" destOrd="0" presId="urn:microsoft.com/office/officeart/2005/8/layout/bProcess4"/>
    <dgm:cxn modelId="{9835A54E-08CB-4016-83BB-CDEC67688E63}" type="presParOf" srcId="{21EE92EF-8704-4D36-B062-EDB668D7FBE3}" destId="{3424AC14-5364-4810-9DB8-5B8DDBECF3E4}" srcOrd="0" destOrd="0" presId="urn:microsoft.com/office/officeart/2005/8/layout/bProcess4"/>
    <dgm:cxn modelId="{93B6553B-4971-45C2-935E-D3E4375FE627}" type="presParOf" srcId="{21EE92EF-8704-4D36-B062-EDB668D7FBE3}" destId="{93C1A294-0420-460F-8225-987F1BCDDE91}" srcOrd="1" destOrd="0" presId="urn:microsoft.com/office/officeart/2005/8/layout/bProcess4"/>
    <dgm:cxn modelId="{EBF161CB-A5BF-493D-A543-0D7BEE6683AD}" type="presParOf" srcId="{C0FEC280-F627-483A-9E23-B5AEFA23EEA7}" destId="{A27B2671-AE4D-44F9-89D7-C429FC261C5A}" srcOrd="1" destOrd="0" presId="urn:microsoft.com/office/officeart/2005/8/layout/bProcess4"/>
    <dgm:cxn modelId="{4A95830F-88CF-40FD-BAC9-A7475FA5D7C7}" type="presParOf" srcId="{C0FEC280-F627-483A-9E23-B5AEFA23EEA7}" destId="{678431D2-67F8-463B-95A3-90CBB9A32C62}" srcOrd="2" destOrd="0" presId="urn:microsoft.com/office/officeart/2005/8/layout/bProcess4"/>
    <dgm:cxn modelId="{AEFFB442-98A7-4664-ADC1-28853A786B75}" type="presParOf" srcId="{678431D2-67F8-463B-95A3-90CBB9A32C62}" destId="{A0E5BC0F-E62B-4304-8F01-4F98884E3C31}" srcOrd="0" destOrd="0" presId="urn:microsoft.com/office/officeart/2005/8/layout/bProcess4"/>
    <dgm:cxn modelId="{5762DBF4-D167-453A-99D2-CDD14F54AEB2}" type="presParOf" srcId="{678431D2-67F8-463B-95A3-90CBB9A32C62}" destId="{9C083D98-4A52-4D74-BBE6-DF4FDBD15B34}" srcOrd="1" destOrd="0" presId="urn:microsoft.com/office/officeart/2005/8/layout/bProcess4"/>
    <dgm:cxn modelId="{2A3B5AE5-2D0A-4D02-AE78-7AF4079B74BD}" type="presParOf" srcId="{C0FEC280-F627-483A-9E23-B5AEFA23EEA7}" destId="{CAE68FFF-1222-4D2C-8CFC-EECD278914F6}" srcOrd="3" destOrd="0" presId="urn:microsoft.com/office/officeart/2005/8/layout/bProcess4"/>
    <dgm:cxn modelId="{0D309C22-6BA7-4712-8C5F-8DB74DD529A3}" type="presParOf" srcId="{C0FEC280-F627-483A-9E23-B5AEFA23EEA7}" destId="{E8DA4177-D452-4431-8A44-5A58AC11BB37}" srcOrd="4" destOrd="0" presId="urn:microsoft.com/office/officeart/2005/8/layout/bProcess4"/>
    <dgm:cxn modelId="{023E2887-6BDE-47FA-A4B6-9839D88C0F23}" type="presParOf" srcId="{E8DA4177-D452-4431-8A44-5A58AC11BB37}" destId="{8B3AC2E1-1AEA-486B-9240-A6998D8644CB}" srcOrd="0" destOrd="0" presId="urn:microsoft.com/office/officeart/2005/8/layout/bProcess4"/>
    <dgm:cxn modelId="{E2ED943C-0180-4750-AB82-48234C77EDDD}" type="presParOf" srcId="{E8DA4177-D452-4431-8A44-5A58AC11BB37}" destId="{24F48B72-98EF-40CF-89FE-D04178A09376}" srcOrd="1" destOrd="0" presId="urn:microsoft.com/office/officeart/2005/8/layout/bProcess4"/>
    <dgm:cxn modelId="{AE55D6B3-D2CB-4092-89F7-FCD4DB0F8F5D}" type="presParOf" srcId="{C0FEC280-F627-483A-9E23-B5AEFA23EEA7}" destId="{62FBD375-A554-42E2-AE2E-D0DC8F89F385}" srcOrd="5" destOrd="0" presId="urn:microsoft.com/office/officeart/2005/8/layout/bProcess4"/>
    <dgm:cxn modelId="{E49D5AD3-4360-41AE-BB8F-F44CE5578BBA}" type="presParOf" srcId="{C0FEC280-F627-483A-9E23-B5AEFA23EEA7}" destId="{0284D6C9-B017-4888-A530-252D3E78AC5B}" srcOrd="6" destOrd="0" presId="urn:microsoft.com/office/officeart/2005/8/layout/bProcess4"/>
    <dgm:cxn modelId="{CFD212AD-F9A1-427D-B27B-C344BB619E13}" type="presParOf" srcId="{0284D6C9-B017-4888-A530-252D3E78AC5B}" destId="{FA4D94F9-76F4-4192-B83F-6C9ED0CD5520}" srcOrd="0" destOrd="0" presId="urn:microsoft.com/office/officeart/2005/8/layout/bProcess4"/>
    <dgm:cxn modelId="{826CDC86-04E2-4839-9BC7-A43A11B854D6}" type="presParOf" srcId="{0284D6C9-B017-4888-A530-252D3E78AC5B}" destId="{C1AE8E02-B1B2-48DB-9A2E-37886D5685CA}" srcOrd="1" destOrd="0" presId="urn:microsoft.com/office/officeart/2005/8/layout/bProcess4"/>
    <dgm:cxn modelId="{0205BDA5-6D13-404B-A1C9-E92BEC75EB3E}" type="presParOf" srcId="{C0FEC280-F627-483A-9E23-B5AEFA23EEA7}" destId="{B54944E0-C951-42DE-A4F2-766B4789CB2D}" srcOrd="7" destOrd="0" presId="urn:microsoft.com/office/officeart/2005/8/layout/bProcess4"/>
    <dgm:cxn modelId="{98F029DC-47DD-45BA-84D0-60DC619CE7AF}" type="presParOf" srcId="{C0FEC280-F627-483A-9E23-B5AEFA23EEA7}" destId="{AB94107B-8904-42A3-9E71-96C5A2D9AFC7}" srcOrd="8" destOrd="0" presId="urn:microsoft.com/office/officeart/2005/8/layout/bProcess4"/>
    <dgm:cxn modelId="{4379B8CA-3873-4D5A-A159-DEE9ED56197D}" type="presParOf" srcId="{AB94107B-8904-42A3-9E71-96C5A2D9AFC7}" destId="{541CB999-4D18-42F7-892C-91F1C3F25310}" srcOrd="0" destOrd="0" presId="urn:microsoft.com/office/officeart/2005/8/layout/bProcess4"/>
    <dgm:cxn modelId="{1C4A4128-E82D-4636-875A-43C46EB8DEA5}" type="presParOf" srcId="{AB94107B-8904-42A3-9E71-96C5A2D9AFC7}" destId="{2E376F66-7712-4A59-ADA9-F6F9081AE0B6}" srcOrd="1" destOrd="0" presId="urn:microsoft.com/office/officeart/2005/8/layout/bProcess4"/>
    <dgm:cxn modelId="{F5135423-9BEB-458A-85A6-62357D33F708}" type="presParOf" srcId="{C0FEC280-F627-483A-9E23-B5AEFA23EEA7}" destId="{C6C91EE8-A634-42A0-A886-10E4B6E48E7C}" srcOrd="9" destOrd="0" presId="urn:microsoft.com/office/officeart/2005/8/layout/bProcess4"/>
    <dgm:cxn modelId="{205118BE-DE9B-4847-BD49-9E28F40367A3}" type="presParOf" srcId="{C0FEC280-F627-483A-9E23-B5AEFA23EEA7}" destId="{8508DCF7-DA2C-49F4-B55F-418A66908AD2}" srcOrd="10" destOrd="0" presId="urn:microsoft.com/office/officeart/2005/8/layout/bProcess4"/>
    <dgm:cxn modelId="{F42295F0-AABB-497B-977E-900D329547A4}" type="presParOf" srcId="{8508DCF7-DA2C-49F4-B55F-418A66908AD2}" destId="{6B6C53BB-4B30-454F-9545-2846AB405F0D}" srcOrd="0" destOrd="0" presId="urn:microsoft.com/office/officeart/2005/8/layout/bProcess4"/>
    <dgm:cxn modelId="{2FEDB9A4-2AEB-4DDC-ADF6-C429A5332937}" type="presParOf" srcId="{8508DCF7-DA2C-49F4-B55F-418A66908AD2}" destId="{FAEED5B9-2408-44B8-8FE3-8BA97D55526F}" srcOrd="1" destOrd="0" presId="urn:microsoft.com/office/officeart/2005/8/layout/bProcess4"/>
    <dgm:cxn modelId="{A23FEF3A-E11C-4E63-9FF0-BDED524C607D}" type="presParOf" srcId="{C0FEC280-F627-483A-9E23-B5AEFA23EEA7}" destId="{3C5D56FF-B84E-4D66-9A45-7A8FBB00E9F7}" srcOrd="11" destOrd="0" presId="urn:microsoft.com/office/officeart/2005/8/layout/bProcess4"/>
    <dgm:cxn modelId="{128EFBE2-2CE5-41CC-8DEC-E5701A84A5DC}" type="presParOf" srcId="{C0FEC280-F627-483A-9E23-B5AEFA23EEA7}" destId="{3A3D0C18-E408-4158-A254-B334D927E2F5}" srcOrd="12" destOrd="0" presId="urn:microsoft.com/office/officeart/2005/8/layout/bProcess4"/>
    <dgm:cxn modelId="{6752AD20-09A9-434A-955A-42EE624E2212}" type="presParOf" srcId="{3A3D0C18-E408-4158-A254-B334D927E2F5}" destId="{0204A1F7-2C48-425F-AE96-12A3C899413C}" srcOrd="0" destOrd="0" presId="urn:microsoft.com/office/officeart/2005/8/layout/bProcess4"/>
    <dgm:cxn modelId="{14B9A075-9F76-40AC-9D3E-9F543D41BAB1}" type="presParOf" srcId="{3A3D0C18-E408-4158-A254-B334D927E2F5}" destId="{27D2EBBC-EBA0-4AB8-AD70-7996B19FB1AB}" srcOrd="1" destOrd="0" presId="urn:microsoft.com/office/officeart/2005/8/layout/bProcess4"/>
    <dgm:cxn modelId="{BF72A4ED-EE52-4D8E-825C-5AAB5241E1DF}" type="presParOf" srcId="{C0FEC280-F627-483A-9E23-B5AEFA23EEA7}" destId="{D9A783C9-21CD-4690-BEB6-19B64F8FE085}" srcOrd="13" destOrd="0" presId="urn:microsoft.com/office/officeart/2005/8/layout/bProcess4"/>
    <dgm:cxn modelId="{08F17AEA-50AE-4D01-8205-C5528B0E1352}" type="presParOf" srcId="{C0FEC280-F627-483A-9E23-B5AEFA23EEA7}" destId="{CA107678-C0E5-4259-8C81-18C4DD044F66}" srcOrd="14" destOrd="0" presId="urn:microsoft.com/office/officeart/2005/8/layout/bProcess4"/>
    <dgm:cxn modelId="{0163423A-28A1-4B9C-A592-96FE2510CA68}" type="presParOf" srcId="{CA107678-C0E5-4259-8C81-18C4DD044F66}" destId="{B11EAE45-07F6-4823-9C81-BED9E39E007C}" srcOrd="0" destOrd="0" presId="urn:microsoft.com/office/officeart/2005/8/layout/bProcess4"/>
    <dgm:cxn modelId="{62755A55-DC7E-41DA-96D1-E60FBDE27AD3}" type="presParOf" srcId="{CA107678-C0E5-4259-8C81-18C4DD044F66}" destId="{73DD406A-1603-4C20-A360-A6D184415CDE}" srcOrd="1" destOrd="0" presId="urn:microsoft.com/office/officeart/2005/8/layout/bProcess4"/>
    <dgm:cxn modelId="{3A85BDDA-3D5A-4E7B-9024-25BCDDD0894B}" type="presParOf" srcId="{C0FEC280-F627-483A-9E23-B5AEFA23EEA7}" destId="{A331FA2D-E2BA-49E4-8A8E-ED65443F7BD4}" srcOrd="15" destOrd="0" presId="urn:microsoft.com/office/officeart/2005/8/layout/bProcess4"/>
    <dgm:cxn modelId="{9D89F053-2105-4684-81D5-1F0CE3BE6523}" type="presParOf" srcId="{C0FEC280-F627-483A-9E23-B5AEFA23EEA7}" destId="{C5CD02EF-B385-4DE3-AAD6-13868B73EE4A}" srcOrd="16" destOrd="0" presId="urn:microsoft.com/office/officeart/2005/8/layout/bProcess4"/>
    <dgm:cxn modelId="{8C847553-39EE-4E31-B28D-9EEA6813F9A4}" type="presParOf" srcId="{C5CD02EF-B385-4DE3-AAD6-13868B73EE4A}" destId="{79BB9BF6-5E7F-4AA3-B349-3C5FBDF7D30D}" srcOrd="0" destOrd="0" presId="urn:microsoft.com/office/officeart/2005/8/layout/bProcess4"/>
    <dgm:cxn modelId="{A8AE06D9-C094-4B00-8372-D825382C4240}" type="presParOf" srcId="{C5CD02EF-B385-4DE3-AAD6-13868B73EE4A}" destId="{56DA253D-CD37-4039-B078-2595CBE18A7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7DB0870-489D-4845-8959-1760912B9DD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7E3180-1845-470B-ADB1-CC3916F9CBB4}">
      <dgm:prSet phldrT="[Текст]" custT="1"/>
      <dgm:spPr/>
      <dgm:t>
        <a:bodyPr/>
        <a:lstStyle/>
        <a:p>
          <a:r>
            <a:rPr lang="ru-RU" sz="2500" b="0" dirty="0" smtClean="0"/>
            <a:t>1 лицо</a:t>
          </a:r>
          <a:endParaRPr lang="ru-RU" sz="2500" b="0" dirty="0"/>
        </a:p>
      </dgm:t>
    </dgm:pt>
    <dgm:pt modelId="{1A406EC0-298B-4EB0-A997-E811A7F632D8}" type="parTrans" cxnId="{035765B8-370D-4E60-AA27-53472BDA6822}">
      <dgm:prSet/>
      <dgm:spPr/>
      <dgm:t>
        <a:bodyPr/>
        <a:lstStyle/>
        <a:p>
          <a:endParaRPr lang="ru-RU"/>
        </a:p>
      </dgm:t>
    </dgm:pt>
    <dgm:pt modelId="{B32C8B95-BFC1-4AB0-8A0D-67EA43EE9DA7}" type="sibTrans" cxnId="{035765B8-370D-4E60-AA27-53472BDA6822}">
      <dgm:prSet/>
      <dgm:spPr/>
      <dgm:t>
        <a:bodyPr/>
        <a:lstStyle/>
        <a:p>
          <a:endParaRPr lang="ru-RU"/>
        </a:p>
      </dgm:t>
    </dgm:pt>
    <dgm:pt modelId="{6DB6585F-815B-4251-8075-E660A03C5B5E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ECBEEA66-0DA9-4CAC-A8F2-055A579C2A92}" type="parTrans" cxnId="{F7069D2D-F4E2-4295-ADA9-4D8BEDB101E4}">
      <dgm:prSet/>
      <dgm:spPr/>
      <dgm:t>
        <a:bodyPr/>
        <a:lstStyle/>
        <a:p>
          <a:endParaRPr lang="ru-RU"/>
        </a:p>
      </dgm:t>
    </dgm:pt>
    <dgm:pt modelId="{3A6F8881-75C7-46CC-BFB8-8DFF2C7B8188}" type="sibTrans" cxnId="{F7069D2D-F4E2-4295-ADA9-4D8BEDB101E4}">
      <dgm:prSet/>
      <dgm:spPr/>
      <dgm:t>
        <a:bodyPr/>
        <a:lstStyle/>
        <a:p>
          <a:endParaRPr lang="ru-RU"/>
        </a:p>
      </dgm:t>
    </dgm:pt>
    <dgm:pt modelId="{B7D2452B-EACA-4FF3-A283-4AF2470CE6A3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5E7AC169-47B5-4969-8D0A-6447B1DCAF8C}" type="parTrans" cxnId="{AF50DB21-C202-41A2-8A48-54E3BD13009B}">
      <dgm:prSet/>
      <dgm:spPr/>
      <dgm:t>
        <a:bodyPr/>
        <a:lstStyle/>
        <a:p>
          <a:endParaRPr lang="ru-RU"/>
        </a:p>
      </dgm:t>
    </dgm:pt>
    <dgm:pt modelId="{E9D98A78-EF56-46B3-906F-05A5B462DD25}" type="sibTrans" cxnId="{AF50DB21-C202-41A2-8A48-54E3BD13009B}">
      <dgm:prSet/>
      <dgm:spPr/>
      <dgm:t>
        <a:bodyPr/>
        <a:lstStyle/>
        <a:p>
          <a:endParaRPr lang="ru-RU"/>
        </a:p>
      </dgm:t>
    </dgm:pt>
    <dgm:pt modelId="{9BD23A2E-7902-4F55-B806-430BA5223E0E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he/she/it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A7EFD981-4377-4088-AF6A-B49869413364}" type="parTrans" cxnId="{7E1CCAE9-3345-4E3D-9C6A-F332AC3A0596}">
      <dgm:prSet/>
      <dgm:spPr/>
      <dgm:t>
        <a:bodyPr/>
        <a:lstStyle/>
        <a:p>
          <a:endParaRPr lang="ru-RU"/>
        </a:p>
      </dgm:t>
    </dgm:pt>
    <dgm:pt modelId="{E887FA7B-6862-4C0B-B747-DB37A354DDF8}" type="sibTrans" cxnId="{7E1CCAE9-3345-4E3D-9C6A-F332AC3A0596}">
      <dgm:prSet/>
      <dgm:spPr/>
      <dgm:t>
        <a:bodyPr/>
        <a:lstStyle/>
        <a:p>
          <a:endParaRPr lang="ru-RU"/>
        </a:p>
      </dgm:t>
    </dgm:pt>
    <dgm:pt modelId="{31FA9EE9-6889-4EF8-8F6F-9B5FE9693BB9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you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CA3F3109-8533-4F0C-981F-8C861166E08A}" type="parTrans" cxnId="{213EABBC-FDED-4163-B9CB-1A9C8E56540B}">
      <dgm:prSet/>
      <dgm:spPr/>
      <dgm:t>
        <a:bodyPr/>
        <a:lstStyle/>
        <a:p>
          <a:endParaRPr lang="ru-RU"/>
        </a:p>
      </dgm:t>
    </dgm:pt>
    <dgm:pt modelId="{B1CA9ADF-A996-49B3-BA0A-A213A25AB4CE}" type="sibTrans" cxnId="{213EABBC-FDED-4163-B9CB-1A9C8E56540B}">
      <dgm:prSet/>
      <dgm:spPr/>
      <dgm:t>
        <a:bodyPr/>
        <a:lstStyle/>
        <a:p>
          <a:endParaRPr lang="ru-RU"/>
        </a:p>
      </dgm:t>
    </dgm:pt>
    <dgm:pt modelId="{E5C0D915-81DF-4DDB-BFF7-911C6A53DDC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I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B27AA166-3F38-4DB7-8FE8-3B3D11C3E9E4}" type="parTrans" cxnId="{FCD863CE-B06D-4450-9A50-F4A95FE6920D}">
      <dgm:prSet/>
      <dgm:spPr/>
      <dgm:t>
        <a:bodyPr/>
        <a:lstStyle/>
        <a:p>
          <a:endParaRPr lang="ru-RU"/>
        </a:p>
      </dgm:t>
    </dgm:pt>
    <dgm:pt modelId="{AB25015C-7B1C-46EF-81F6-33A2CBC8D7DF}" type="sibTrans" cxnId="{FCD863CE-B06D-4450-9A50-F4A95FE6920D}">
      <dgm:prSet/>
      <dgm:spPr/>
      <dgm:t>
        <a:bodyPr/>
        <a:lstStyle/>
        <a:p>
          <a:endParaRPr lang="ru-RU"/>
        </a:p>
      </dgm:t>
    </dgm:pt>
    <dgm:pt modelId="{79A27317-332B-4124-9ACF-B1B68AD88BA2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we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E12C9412-083C-4312-B53F-2857B129B208}" type="parTrans" cxnId="{F057D1DF-738D-4D2A-AF7E-85DA33586BE6}">
      <dgm:prSet/>
      <dgm:spPr/>
      <dgm:t>
        <a:bodyPr/>
        <a:lstStyle/>
        <a:p>
          <a:endParaRPr lang="ru-RU"/>
        </a:p>
      </dgm:t>
    </dgm:pt>
    <dgm:pt modelId="{5EDA82C7-F26C-438C-A58B-899947376E36}" type="sibTrans" cxnId="{F057D1DF-738D-4D2A-AF7E-85DA33586BE6}">
      <dgm:prSet/>
      <dgm:spPr/>
      <dgm:t>
        <a:bodyPr/>
        <a:lstStyle/>
        <a:p>
          <a:endParaRPr lang="ru-RU"/>
        </a:p>
      </dgm:t>
    </dgm:pt>
    <dgm:pt modelId="{9A2CAF33-A703-4056-98AF-366EA4346F89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you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5147709F-4945-47A5-AE53-A488589B7800}" type="parTrans" cxnId="{1F3BD475-6F70-434A-A1C4-8FBBD7E70554}">
      <dgm:prSet/>
      <dgm:spPr/>
      <dgm:t>
        <a:bodyPr/>
        <a:lstStyle/>
        <a:p>
          <a:endParaRPr lang="ru-RU"/>
        </a:p>
      </dgm:t>
    </dgm:pt>
    <dgm:pt modelId="{9CAE1421-3D39-4A87-9905-E23393A69E85}" type="sibTrans" cxnId="{1F3BD475-6F70-434A-A1C4-8FBBD7E70554}">
      <dgm:prSet/>
      <dgm:spPr/>
      <dgm:t>
        <a:bodyPr/>
        <a:lstStyle/>
        <a:p>
          <a:endParaRPr lang="ru-RU"/>
        </a:p>
      </dgm:t>
    </dgm:pt>
    <dgm:pt modelId="{66288445-B387-46C6-A212-94BA315F14E2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Must they do homework?</a:t>
          </a:r>
          <a:endParaRPr lang="ru-RU" sz="2500" b="1" dirty="0">
            <a:solidFill>
              <a:srgbClr val="C00000"/>
            </a:solidFill>
          </a:endParaRPr>
        </a:p>
      </dgm:t>
    </dgm:pt>
    <dgm:pt modelId="{CE9D480C-74E5-4CA0-A92F-8374F8B1662D}" type="parTrans" cxnId="{E0E09080-DC72-4FA1-BFD2-CEF0E92CD5AB}">
      <dgm:prSet/>
      <dgm:spPr/>
      <dgm:t>
        <a:bodyPr/>
        <a:lstStyle/>
        <a:p>
          <a:endParaRPr lang="ru-RU"/>
        </a:p>
      </dgm:t>
    </dgm:pt>
    <dgm:pt modelId="{64C8A501-9643-4498-838F-CAFB959E07AF}" type="sibTrans" cxnId="{E0E09080-DC72-4FA1-BFD2-CEF0E92CD5AB}">
      <dgm:prSet/>
      <dgm:spPr/>
      <dgm:t>
        <a:bodyPr/>
        <a:lstStyle/>
        <a:p>
          <a:endParaRPr lang="ru-RU"/>
        </a:p>
      </dgm:t>
    </dgm:pt>
    <dgm:pt modelId="{C683A5C6-8CFE-4CA5-A6D0-1BE2A0521B0F}" type="pres">
      <dgm:prSet presAssocID="{07DB0870-489D-4845-8959-1760912B9DD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AB13F32-13BB-44EC-8291-65F8D8F2AAEF}" type="pres">
      <dgm:prSet presAssocID="{367E3180-1845-470B-ADB1-CC3916F9CBB4}" presName="compNode" presStyleCnt="0"/>
      <dgm:spPr/>
    </dgm:pt>
    <dgm:pt modelId="{F43A756A-C51D-4C41-BE1A-64DED8B362A3}" type="pres">
      <dgm:prSet presAssocID="{367E3180-1845-470B-ADB1-CC3916F9CBB4}" presName="dummyConnPt" presStyleCnt="0"/>
      <dgm:spPr/>
    </dgm:pt>
    <dgm:pt modelId="{53BEEC57-A526-4AFA-A112-C4B93DA0D1DA}" type="pres">
      <dgm:prSet presAssocID="{367E3180-1845-470B-ADB1-CC3916F9CBB4}" presName="node" presStyleLbl="node1" presStyleIdx="0" presStyleCnt="9" custScaleX="74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8829C-0CFA-4EC9-9BB6-3D6ACEA4FD7D}" type="pres">
      <dgm:prSet presAssocID="{B32C8B95-BFC1-4AB0-8A0D-67EA43EE9DA7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905F8135-43C9-4BFD-AEF4-7F0519E162F6}" type="pres">
      <dgm:prSet presAssocID="{6DB6585F-815B-4251-8075-E660A03C5B5E}" presName="compNode" presStyleCnt="0"/>
      <dgm:spPr/>
    </dgm:pt>
    <dgm:pt modelId="{E79FD560-E529-42E8-B654-29227DBECDE0}" type="pres">
      <dgm:prSet presAssocID="{6DB6585F-815B-4251-8075-E660A03C5B5E}" presName="dummyConnPt" presStyleCnt="0"/>
      <dgm:spPr/>
    </dgm:pt>
    <dgm:pt modelId="{1F57C341-40AC-4C33-A6BD-5A29F85314B2}" type="pres">
      <dgm:prSet presAssocID="{6DB6585F-815B-4251-8075-E660A03C5B5E}" presName="node" presStyleLbl="node1" presStyleIdx="1" presStyleCnt="9" custScaleX="73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D29E3-1B04-4D08-BE36-C7A15D23C67F}" type="pres">
      <dgm:prSet presAssocID="{3A6F8881-75C7-46CC-BFB8-8DFF2C7B8188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1E488F4F-9DA6-462B-8C8F-A78036FE30B6}" type="pres">
      <dgm:prSet presAssocID="{B7D2452B-EACA-4FF3-A283-4AF2470CE6A3}" presName="compNode" presStyleCnt="0"/>
      <dgm:spPr/>
    </dgm:pt>
    <dgm:pt modelId="{08279650-2567-4DFB-B300-374A6C681E44}" type="pres">
      <dgm:prSet presAssocID="{B7D2452B-EACA-4FF3-A283-4AF2470CE6A3}" presName="dummyConnPt" presStyleCnt="0"/>
      <dgm:spPr/>
    </dgm:pt>
    <dgm:pt modelId="{FEC0883D-71C9-46F9-9593-34063091F357}" type="pres">
      <dgm:prSet presAssocID="{B7D2452B-EACA-4FF3-A283-4AF2470CE6A3}" presName="node" presStyleLbl="node1" presStyleIdx="2" presStyleCnt="9" custScaleX="69952" custScaleY="11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08D69-6752-420B-A1C0-59FAE2B5009B}" type="pres">
      <dgm:prSet presAssocID="{E9D98A78-EF56-46B3-906F-05A5B462DD25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0E8664FB-7484-411A-A459-3929B1A29EF3}" type="pres">
      <dgm:prSet presAssocID="{9BD23A2E-7902-4F55-B806-430BA5223E0E}" presName="compNode" presStyleCnt="0"/>
      <dgm:spPr/>
    </dgm:pt>
    <dgm:pt modelId="{FCEE37FC-F48C-4A28-A0BE-BB63D26AFE19}" type="pres">
      <dgm:prSet presAssocID="{9BD23A2E-7902-4F55-B806-430BA5223E0E}" presName="dummyConnPt" presStyleCnt="0"/>
      <dgm:spPr/>
    </dgm:pt>
    <dgm:pt modelId="{B0486765-EDAA-46BF-AA85-6F3E60DD052D}" type="pres">
      <dgm:prSet presAssocID="{9BD23A2E-7902-4F55-B806-430BA5223E0E}" presName="node" presStyleLbl="node1" presStyleIdx="3" presStyleCnt="9" custScaleX="164406" custScaleY="116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6D4E40-5273-4A35-9CFD-C70F86E3BFD9}" type="pres">
      <dgm:prSet presAssocID="{E887FA7B-6862-4C0B-B747-DB37A354DDF8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9FB06342-57F1-4D48-BBBD-E8E6E9E36AF6}" type="pres">
      <dgm:prSet presAssocID="{31FA9EE9-6889-4EF8-8F6F-9B5FE9693BB9}" presName="compNode" presStyleCnt="0"/>
      <dgm:spPr/>
    </dgm:pt>
    <dgm:pt modelId="{B0CB98EA-DF44-4CBB-9AA0-46E0D3238D76}" type="pres">
      <dgm:prSet presAssocID="{31FA9EE9-6889-4EF8-8F6F-9B5FE9693BB9}" presName="dummyConnPt" presStyleCnt="0"/>
      <dgm:spPr/>
    </dgm:pt>
    <dgm:pt modelId="{035B1CF3-B2B3-4337-8104-0AE02C9131C9}" type="pres">
      <dgm:prSet presAssocID="{31FA9EE9-6889-4EF8-8F6F-9B5FE9693BB9}" presName="node" presStyleLbl="node1" presStyleIdx="4" presStyleCnt="9" custScaleX="129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05FA9-CF6A-497F-95E8-2C8D5234A5D3}" type="pres">
      <dgm:prSet presAssocID="{B1CA9ADF-A996-49B3-BA0A-A213A25AB4CE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5955F2CD-8A4C-4C77-B095-8BEE931C59C1}" type="pres">
      <dgm:prSet presAssocID="{E5C0D915-81DF-4DDB-BFF7-911C6A53DDC0}" presName="compNode" presStyleCnt="0"/>
      <dgm:spPr/>
    </dgm:pt>
    <dgm:pt modelId="{F92545A4-1F52-40AC-A22F-EC531B20E4F3}" type="pres">
      <dgm:prSet presAssocID="{E5C0D915-81DF-4DDB-BFF7-911C6A53DDC0}" presName="dummyConnPt" presStyleCnt="0"/>
      <dgm:spPr/>
    </dgm:pt>
    <dgm:pt modelId="{E310B7DB-DF6C-457D-A1D4-36E5EC6CB169}" type="pres">
      <dgm:prSet presAssocID="{E5C0D915-81DF-4DDB-BFF7-911C6A53DDC0}" presName="node" presStyleLbl="node1" presStyleIdx="5" presStyleCnt="9" custScaleX="113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F35F8-D7D4-4B71-AD91-288868462810}" type="pres">
      <dgm:prSet presAssocID="{AB25015C-7B1C-46EF-81F6-33A2CBC8D7DF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57880A4A-F696-45D2-A64C-C9590FF4923F}" type="pres">
      <dgm:prSet presAssocID="{79A27317-332B-4124-9ACF-B1B68AD88BA2}" presName="compNode" presStyleCnt="0"/>
      <dgm:spPr/>
    </dgm:pt>
    <dgm:pt modelId="{938440E5-D0DC-4525-996E-17A593984956}" type="pres">
      <dgm:prSet presAssocID="{79A27317-332B-4124-9ACF-B1B68AD88BA2}" presName="dummyConnPt" presStyleCnt="0"/>
      <dgm:spPr/>
    </dgm:pt>
    <dgm:pt modelId="{A5FBFE10-C7BF-4079-8DC8-C6BC9C252392}" type="pres">
      <dgm:prSet presAssocID="{79A27317-332B-4124-9ACF-B1B68AD88BA2}" presName="node" presStyleLbl="node1" presStyleIdx="6" presStyleCnt="9" custScaleX="116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8A102-150A-4DFA-8C98-1F68752C0DBC}" type="pres">
      <dgm:prSet presAssocID="{5EDA82C7-F26C-438C-A58B-899947376E36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877BFC2B-7E34-4F14-910C-1999CC2701D9}" type="pres">
      <dgm:prSet presAssocID="{9A2CAF33-A703-4056-98AF-366EA4346F89}" presName="compNode" presStyleCnt="0"/>
      <dgm:spPr/>
    </dgm:pt>
    <dgm:pt modelId="{1BAB9A5D-72D4-4B15-922A-5F5B48A4C463}" type="pres">
      <dgm:prSet presAssocID="{9A2CAF33-A703-4056-98AF-366EA4346F89}" presName="dummyConnPt" presStyleCnt="0"/>
      <dgm:spPr/>
    </dgm:pt>
    <dgm:pt modelId="{F44E064A-DCCA-4605-91B4-D1305BCCB5CB}" type="pres">
      <dgm:prSet presAssocID="{9A2CAF33-A703-4056-98AF-366EA4346F89}" presName="node" presStyleLbl="node1" presStyleIdx="7" presStyleCnt="9" custScaleX="115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0EED0-7FEC-4342-9596-1D54AE08069D}" type="pres">
      <dgm:prSet presAssocID="{9CAE1421-3D39-4A87-9905-E23393A69E85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6608DEFB-C988-42CE-8126-CC5ECBF7EA21}" type="pres">
      <dgm:prSet presAssocID="{66288445-B387-46C6-A212-94BA315F14E2}" presName="compNode" presStyleCnt="0"/>
      <dgm:spPr/>
    </dgm:pt>
    <dgm:pt modelId="{31E7731D-7184-4D95-890A-604439C1AD04}" type="pres">
      <dgm:prSet presAssocID="{66288445-B387-46C6-A212-94BA315F14E2}" presName="dummyConnPt" presStyleCnt="0"/>
      <dgm:spPr/>
    </dgm:pt>
    <dgm:pt modelId="{46CD60D5-9BAC-41E1-9540-F0503E313922}" type="pres">
      <dgm:prSet presAssocID="{66288445-B387-46C6-A212-94BA315F14E2}" presName="node" presStyleLbl="node1" presStyleIdx="8" presStyleCnt="9" custScaleX="139228" custScaleY="111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C6EB85-D287-40B9-8BA1-80B14A313ACC}" type="presOf" srcId="{9CAE1421-3D39-4A87-9905-E23393A69E85}" destId="{9130EED0-7FEC-4342-9596-1D54AE08069D}" srcOrd="0" destOrd="0" presId="urn:microsoft.com/office/officeart/2005/8/layout/bProcess4"/>
    <dgm:cxn modelId="{A56AF258-4617-4240-9D98-0310D6D08298}" type="presOf" srcId="{B1CA9ADF-A996-49B3-BA0A-A213A25AB4CE}" destId="{87405FA9-CF6A-497F-95E8-2C8D5234A5D3}" srcOrd="0" destOrd="0" presId="urn:microsoft.com/office/officeart/2005/8/layout/bProcess4"/>
    <dgm:cxn modelId="{7F23D3D9-CC30-4865-8141-B406D5EB32E4}" type="presOf" srcId="{E9D98A78-EF56-46B3-906F-05A5B462DD25}" destId="{EE108D69-6752-420B-A1C0-59FAE2B5009B}" srcOrd="0" destOrd="0" presId="urn:microsoft.com/office/officeart/2005/8/layout/bProcess4"/>
    <dgm:cxn modelId="{293BC7FF-C5C4-4779-A700-5EEE588AF0C2}" type="presOf" srcId="{6DB6585F-815B-4251-8075-E660A03C5B5E}" destId="{1F57C341-40AC-4C33-A6BD-5A29F85314B2}" srcOrd="0" destOrd="0" presId="urn:microsoft.com/office/officeart/2005/8/layout/bProcess4"/>
    <dgm:cxn modelId="{E9DE0DBC-8D64-4B4D-AF25-31C4FC735CC5}" type="presOf" srcId="{31FA9EE9-6889-4EF8-8F6F-9B5FE9693BB9}" destId="{035B1CF3-B2B3-4337-8104-0AE02C9131C9}" srcOrd="0" destOrd="0" presId="urn:microsoft.com/office/officeart/2005/8/layout/bProcess4"/>
    <dgm:cxn modelId="{33081452-EB4E-4DAE-9584-52B6238D7719}" type="presOf" srcId="{79A27317-332B-4124-9ACF-B1B68AD88BA2}" destId="{A5FBFE10-C7BF-4079-8DC8-C6BC9C252392}" srcOrd="0" destOrd="0" presId="urn:microsoft.com/office/officeart/2005/8/layout/bProcess4"/>
    <dgm:cxn modelId="{95C47332-0198-4765-8C5F-04496F8792B6}" type="presOf" srcId="{367E3180-1845-470B-ADB1-CC3916F9CBB4}" destId="{53BEEC57-A526-4AFA-A112-C4B93DA0D1DA}" srcOrd="0" destOrd="0" presId="urn:microsoft.com/office/officeart/2005/8/layout/bProcess4"/>
    <dgm:cxn modelId="{F23E30D4-BB2A-4164-8214-14919DE27B4C}" type="presOf" srcId="{E5C0D915-81DF-4DDB-BFF7-911C6A53DDC0}" destId="{E310B7DB-DF6C-457D-A1D4-36E5EC6CB169}" srcOrd="0" destOrd="0" presId="urn:microsoft.com/office/officeart/2005/8/layout/bProcess4"/>
    <dgm:cxn modelId="{2640318D-FB74-4292-BA7F-02C26C306BB8}" type="presOf" srcId="{9A2CAF33-A703-4056-98AF-366EA4346F89}" destId="{F44E064A-DCCA-4605-91B4-D1305BCCB5CB}" srcOrd="0" destOrd="0" presId="urn:microsoft.com/office/officeart/2005/8/layout/bProcess4"/>
    <dgm:cxn modelId="{AF50DB21-C202-41A2-8A48-54E3BD13009B}" srcId="{07DB0870-489D-4845-8959-1760912B9DD3}" destId="{B7D2452B-EACA-4FF3-A283-4AF2470CE6A3}" srcOrd="2" destOrd="0" parTransId="{5E7AC169-47B5-4969-8D0A-6447B1DCAF8C}" sibTransId="{E9D98A78-EF56-46B3-906F-05A5B462DD25}"/>
    <dgm:cxn modelId="{F057D1DF-738D-4D2A-AF7E-85DA33586BE6}" srcId="{07DB0870-489D-4845-8959-1760912B9DD3}" destId="{79A27317-332B-4124-9ACF-B1B68AD88BA2}" srcOrd="6" destOrd="0" parTransId="{E12C9412-083C-4312-B53F-2857B129B208}" sibTransId="{5EDA82C7-F26C-438C-A58B-899947376E36}"/>
    <dgm:cxn modelId="{AF29B28C-AC7C-4D7A-88DD-309165BA5E77}" type="presOf" srcId="{B32C8B95-BFC1-4AB0-8A0D-67EA43EE9DA7}" destId="{6068829C-0CFA-4EC9-9BB6-3D6ACEA4FD7D}" srcOrd="0" destOrd="0" presId="urn:microsoft.com/office/officeart/2005/8/layout/bProcess4"/>
    <dgm:cxn modelId="{E0E09080-DC72-4FA1-BFD2-CEF0E92CD5AB}" srcId="{07DB0870-489D-4845-8959-1760912B9DD3}" destId="{66288445-B387-46C6-A212-94BA315F14E2}" srcOrd="8" destOrd="0" parTransId="{CE9D480C-74E5-4CA0-A92F-8374F8B1662D}" sibTransId="{64C8A501-9643-4498-838F-CAFB959E07AF}"/>
    <dgm:cxn modelId="{D0865020-F4C1-4C83-9A0A-765E102CBBE1}" type="presOf" srcId="{07DB0870-489D-4845-8959-1760912B9DD3}" destId="{C683A5C6-8CFE-4CA5-A6D0-1BE2A0521B0F}" srcOrd="0" destOrd="0" presId="urn:microsoft.com/office/officeart/2005/8/layout/bProcess4"/>
    <dgm:cxn modelId="{253D5E3A-4092-4D87-9AA3-25466D7C2B7A}" type="presOf" srcId="{9BD23A2E-7902-4F55-B806-430BA5223E0E}" destId="{B0486765-EDAA-46BF-AA85-6F3E60DD052D}" srcOrd="0" destOrd="0" presId="urn:microsoft.com/office/officeart/2005/8/layout/bProcess4"/>
    <dgm:cxn modelId="{4379AA87-E0ED-4A16-A1E4-1373C2A25F26}" type="presOf" srcId="{3A6F8881-75C7-46CC-BFB8-8DFF2C7B8188}" destId="{BFAD29E3-1B04-4D08-BE36-C7A15D23C67F}" srcOrd="0" destOrd="0" presId="urn:microsoft.com/office/officeart/2005/8/layout/bProcess4"/>
    <dgm:cxn modelId="{7E1CCAE9-3345-4E3D-9C6A-F332AC3A0596}" srcId="{07DB0870-489D-4845-8959-1760912B9DD3}" destId="{9BD23A2E-7902-4F55-B806-430BA5223E0E}" srcOrd="3" destOrd="0" parTransId="{A7EFD981-4377-4088-AF6A-B49869413364}" sibTransId="{E887FA7B-6862-4C0B-B747-DB37A354DDF8}"/>
    <dgm:cxn modelId="{0275F76F-DF64-461D-9593-6CA4AC8B6D30}" type="presOf" srcId="{5EDA82C7-F26C-438C-A58B-899947376E36}" destId="{2088A102-150A-4DFA-8C98-1F68752C0DBC}" srcOrd="0" destOrd="0" presId="urn:microsoft.com/office/officeart/2005/8/layout/bProcess4"/>
    <dgm:cxn modelId="{F7069D2D-F4E2-4295-ADA9-4D8BEDB101E4}" srcId="{07DB0870-489D-4845-8959-1760912B9DD3}" destId="{6DB6585F-815B-4251-8075-E660A03C5B5E}" srcOrd="1" destOrd="0" parTransId="{ECBEEA66-0DA9-4CAC-A8F2-055A579C2A92}" sibTransId="{3A6F8881-75C7-46CC-BFB8-8DFF2C7B8188}"/>
    <dgm:cxn modelId="{213EABBC-FDED-4163-B9CB-1A9C8E56540B}" srcId="{07DB0870-489D-4845-8959-1760912B9DD3}" destId="{31FA9EE9-6889-4EF8-8F6F-9B5FE9693BB9}" srcOrd="4" destOrd="0" parTransId="{CA3F3109-8533-4F0C-981F-8C861166E08A}" sibTransId="{B1CA9ADF-A996-49B3-BA0A-A213A25AB4CE}"/>
    <dgm:cxn modelId="{91BAE272-65E5-4B3C-BF19-180E1669153C}" type="presOf" srcId="{66288445-B387-46C6-A212-94BA315F14E2}" destId="{46CD60D5-9BAC-41E1-9540-F0503E313922}" srcOrd="0" destOrd="0" presId="urn:microsoft.com/office/officeart/2005/8/layout/bProcess4"/>
    <dgm:cxn modelId="{B9A479F6-8353-438E-8FBE-A24DBBBB2D20}" type="presOf" srcId="{AB25015C-7B1C-46EF-81F6-33A2CBC8D7DF}" destId="{850F35F8-D7D4-4B71-AD91-288868462810}" srcOrd="0" destOrd="0" presId="urn:microsoft.com/office/officeart/2005/8/layout/bProcess4"/>
    <dgm:cxn modelId="{FF9087BF-6A67-4947-8BFB-4547BCB7EE89}" type="presOf" srcId="{E887FA7B-6862-4C0B-B747-DB37A354DDF8}" destId="{1F6D4E40-5273-4A35-9CFD-C70F86E3BFD9}" srcOrd="0" destOrd="0" presId="urn:microsoft.com/office/officeart/2005/8/layout/bProcess4"/>
    <dgm:cxn modelId="{FCD863CE-B06D-4450-9A50-F4A95FE6920D}" srcId="{07DB0870-489D-4845-8959-1760912B9DD3}" destId="{E5C0D915-81DF-4DDB-BFF7-911C6A53DDC0}" srcOrd="5" destOrd="0" parTransId="{B27AA166-3F38-4DB7-8FE8-3B3D11C3E9E4}" sibTransId="{AB25015C-7B1C-46EF-81F6-33A2CBC8D7DF}"/>
    <dgm:cxn modelId="{1F3BD475-6F70-434A-A1C4-8FBBD7E70554}" srcId="{07DB0870-489D-4845-8959-1760912B9DD3}" destId="{9A2CAF33-A703-4056-98AF-366EA4346F89}" srcOrd="7" destOrd="0" parTransId="{5147709F-4945-47A5-AE53-A488589B7800}" sibTransId="{9CAE1421-3D39-4A87-9905-E23393A69E85}"/>
    <dgm:cxn modelId="{035765B8-370D-4E60-AA27-53472BDA6822}" srcId="{07DB0870-489D-4845-8959-1760912B9DD3}" destId="{367E3180-1845-470B-ADB1-CC3916F9CBB4}" srcOrd="0" destOrd="0" parTransId="{1A406EC0-298B-4EB0-A997-E811A7F632D8}" sibTransId="{B32C8B95-BFC1-4AB0-8A0D-67EA43EE9DA7}"/>
    <dgm:cxn modelId="{A48F4200-DB29-4C0D-8047-F131147BAD02}" type="presOf" srcId="{B7D2452B-EACA-4FF3-A283-4AF2470CE6A3}" destId="{FEC0883D-71C9-46F9-9593-34063091F357}" srcOrd="0" destOrd="0" presId="urn:microsoft.com/office/officeart/2005/8/layout/bProcess4"/>
    <dgm:cxn modelId="{A47A19C8-9B41-4EDD-9BFC-A729EF2DF668}" type="presParOf" srcId="{C683A5C6-8CFE-4CA5-A6D0-1BE2A0521B0F}" destId="{BAB13F32-13BB-44EC-8291-65F8D8F2AAEF}" srcOrd="0" destOrd="0" presId="urn:microsoft.com/office/officeart/2005/8/layout/bProcess4"/>
    <dgm:cxn modelId="{A04D7947-4DD9-4989-9950-47F6BF880D31}" type="presParOf" srcId="{BAB13F32-13BB-44EC-8291-65F8D8F2AAEF}" destId="{F43A756A-C51D-4C41-BE1A-64DED8B362A3}" srcOrd="0" destOrd="0" presId="urn:microsoft.com/office/officeart/2005/8/layout/bProcess4"/>
    <dgm:cxn modelId="{C0C7798C-1F57-4CA7-8788-3B80437FAFBD}" type="presParOf" srcId="{BAB13F32-13BB-44EC-8291-65F8D8F2AAEF}" destId="{53BEEC57-A526-4AFA-A112-C4B93DA0D1DA}" srcOrd="1" destOrd="0" presId="urn:microsoft.com/office/officeart/2005/8/layout/bProcess4"/>
    <dgm:cxn modelId="{113AF215-18B7-4A34-AD1A-5C3A844180AE}" type="presParOf" srcId="{C683A5C6-8CFE-4CA5-A6D0-1BE2A0521B0F}" destId="{6068829C-0CFA-4EC9-9BB6-3D6ACEA4FD7D}" srcOrd="1" destOrd="0" presId="urn:microsoft.com/office/officeart/2005/8/layout/bProcess4"/>
    <dgm:cxn modelId="{DFF865FC-0CBE-4E09-8935-61EC53360277}" type="presParOf" srcId="{C683A5C6-8CFE-4CA5-A6D0-1BE2A0521B0F}" destId="{905F8135-43C9-4BFD-AEF4-7F0519E162F6}" srcOrd="2" destOrd="0" presId="urn:microsoft.com/office/officeart/2005/8/layout/bProcess4"/>
    <dgm:cxn modelId="{7C71844B-87CF-486F-9843-34DC5A386739}" type="presParOf" srcId="{905F8135-43C9-4BFD-AEF4-7F0519E162F6}" destId="{E79FD560-E529-42E8-B654-29227DBECDE0}" srcOrd="0" destOrd="0" presId="urn:microsoft.com/office/officeart/2005/8/layout/bProcess4"/>
    <dgm:cxn modelId="{36CFB942-0E77-46FF-84A0-320D985D4525}" type="presParOf" srcId="{905F8135-43C9-4BFD-AEF4-7F0519E162F6}" destId="{1F57C341-40AC-4C33-A6BD-5A29F85314B2}" srcOrd="1" destOrd="0" presId="urn:microsoft.com/office/officeart/2005/8/layout/bProcess4"/>
    <dgm:cxn modelId="{F90169A0-55E6-4731-973E-7E27C4354A64}" type="presParOf" srcId="{C683A5C6-8CFE-4CA5-A6D0-1BE2A0521B0F}" destId="{BFAD29E3-1B04-4D08-BE36-C7A15D23C67F}" srcOrd="3" destOrd="0" presId="urn:microsoft.com/office/officeart/2005/8/layout/bProcess4"/>
    <dgm:cxn modelId="{9C890AA0-D7E7-48B3-BAEF-E6982A58B8AD}" type="presParOf" srcId="{C683A5C6-8CFE-4CA5-A6D0-1BE2A0521B0F}" destId="{1E488F4F-9DA6-462B-8C8F-A78036FE30B6}" srcOrd="4" destOrd="0" presId="urn:microsoft.com/office/officeart/2005/8/layout/bProcess4"/>
    <dgm:cxn modelId="{058AE50E-E6B2-450D-8E01-81F749CD78FF}" type="presParOf" srcId="{1E488F4F-9DA6-462B-8C8F-A78036FE30B6}" destId="{08279650-2567-4DFB-B300-374A6C681E44}" srcOrd="0" destOrd="0" presId="urn:microsoft.com/office/officeart/2005/8/layout/bProcess4"/>
    <dgm:cxn modelId="{06CEE33E-9BA3-45A5-A602-DB4A2B7F380D}" type="presParOf" srcId="{1E488F4F-9DA6-462B-8C8F-A78036FE30B6}" destId="{FEC0883D-71C9-46F9-9593-34063091F357}" srcOrd="1" destOrd="0" presId="urn:microsoft.com/office/officeart/2005/8/layout/bProcess4"/>
    <dgm:cxn modelId="{20E397E4-98E7-4948-8FF8-1810860340C7}" type="presParOf" srcId="{C683A5C6-8CFE-4CA5-A6D0-1BE2A0521B0F}" destId="{EE108D69-6752-420B-A1C0-59FAE2B5009B}" srcOrd="5" destOrd="0" presId="urn:microsoft.com/office/officeart/2005/8/layout/bProcess4"/>
    <dgm:cxn modelId="{A617FD07-8AD6-444F-9CAB-9E62AB3BE589}" type="presParOf" srcId="{C683A5C6-8CFE-4CA5-A6D0-1BE2A0521B0F}" destId="{0E8664FB-7484-411A-A459-3929B1A29EF3}" srcOrd="6" destOrd="0" presId="urn:microsoft.com/office/officeart/2005/8/layout/bProcess4"/>
    <dgm:cxn modelId="{315CC750-28FB-4DD5-825D-9BF7345A71B0}" type="presParOf" srcId="{0E8664FB-7484-411A-A459-3929B1A29EF3}" destId="{FCEE37FC-F48C-4A28-A0BE-BB63D26AFE19}" srcOrd="0" destOrd="0" presId="urn:microsoft.com/office/officeart/2005/8/layout/bProcess4"/>
    <dgm:cxn modelId="{2C57D750-FE0F-429C-A99B-1046CB3E6FF2}" type="presParOf" srcId="{0E8664FB-7484-411A-A459-3929B1A29EF3}" destId="{B0486765-EDAA-46BF-AA85-6F3E60DD052D}" srcOrd="1" destOrd="0" presId="urn:microsoft.com/office/officeart/2005/8/layout/bProcess4"/>
    <dgm:cxn modelId="{C312FCF5-E8EA-4CD9-A0BE-4273954B309B}" type="presParOf" srcId="{C683A5C6-8CFE-4CA5-A6D0-1BE2A0521B0F}" destId="{1F6D4E40-5273-4A35-9CFD-C70F86E3BFD9}" srcOrd="7" destOrd="0" presId="urn:microsoft.com/office/officeart/2005/8/layout/bProcess4"/>
    <dgm:cxn modelId="{16ED5A17-6B59-426D-8FC4-A57B517FF790}" type="presParOf" srcId="{C683A5C6-8CFE-4CA5-A6D0-1BE2A0521B0F}" destId="{9FB06342-57F1-4D48-BBBD-E8E6E9E36AF6}" srcOrd="8" destOrd="0" presId="urn:microsoft.com/office/officeart/2005/8/layout/bProcess4"/>
    <dgm:cxn modelId="{D9B25D0B-73F9-4B28-A41E-E513AD50EF1F}" type="presParOf" srcId="{9FB06342-57F1-4D48-BBBD-E8E6E9E36AF6}" destId="{B0CB98EA-DF44-4CBB-9AA0-46E0D3238D76}" srcOrd="0" destOrd="0" presId="urn:microsoft.com/office/officeart/2005/8/layout/bProcess4"/>
    <dgm:cxn modelId="{AEC0AAB5-8759-4B29-B41B-AC4EF74513A1}" type="presParOf" srcId="{9FB06342-57F1-4D48-BBBD-E8E6E9E36AF6}" destId="{035B1CF3-B2B3-4337-8104-0AE02C9131C9}" srcOrd="1" destOrd="0" presId="urn:microsoft.com/office/officeart/2005/8/layout/bProcess4"/>
    <dgm:cxn modelId="{1FEC1A75-B1E4-4B31-BB43-308AB6C74780}" type="presParOf" srcId="{C683A5C6-8CFE-4CA5-A6D0-1BE2A0521B0F}" destId="{87405FA9-CF6A-497F-95E8-2C8D5234A5D3}" srcOrd="9" destOrd="0" presId="urn:microsoft.com/office/officeart/2005/8/layout/bProcess4"/>
    <dgm:cxn modelId="{FEB3DACF-83A9-4DB6-9DC1-6C8EB3B9EA70}" type="presParOf" srcId="{C683A5C6-8CFE-4CA5-A6D0-1BE2A0521B0F}" destId="{5955F2CD-8A4C-4C77-B095-8BEE931C59C1}" srcOrd="10" destOrd="0" presId="urn:microsoft.com/office/officeart/2005/8/layout/bProcess4"/>
    <dgm:cxn modelId="{7EDD2556-3D2D-47ED-9AAF-CD9F862AB774}" type="presParOf" srcId="{5955F2CD-8A4C-4C77-B095-8BEE931C59C1}" destId="{F92545A4-1F52-40AC-A22F-EC531B20E4F3}" srcOrd="0" destOrd="0" presId="urn:microsoft.com/office/officeart/2005/8/layout/bProcess4"/>
    <dgm:cxn modelId="{AA2B4EFA-C0CF-467E-B61F-7B73DE807D5B}" type="presParOf" srcId="{5955F2CD-8A4C-4C77-B095-8BEE931C59C1}" destId="{E310B7DB-DF6C-457D-A1D4-36E5EC6CB169}" srcOrd="1" destOrd="0" presId="urn:microsoft.com/office/officeart/2005/8/layout/bProcess4"/>
    <dgm:cxn modelId="{C95F6931-911C-40A8-87B0-61A2563995D3}" type="presParOf" srcId="{C683A5C6-8CFE-4CA5-A6D0-1BE2A0521B0F}" destId="{850F35F8-D7D4-4B71-AD91-288868462810}" srcOrd="11" destOrd="0" presId="urn:microsoft.com/office/officeart/2005/8/layout/bProcess4"/>
    <dgm:cxn modelId="{BEF6957C-D56C-4164-AEA1-B0E1836547FA}" type="presParOf" srcId="{C683A5C6-8CFE-4CA5-A6D0-1BE2A0521B0F}" destId="{57880A4A-F696-45D2-A64C-C9590FF4923F}" srcOrd="12" destOrd="0" presId="urn:microsoft.com/office/officeart/2005/8/layout/bProcess4"/>
    <dgm:cxn modelId="{DFE85EAE-B8D8-43B0-B72C-DCDB956D30BE}" type="presParOf" srcId="{57880A4A-F696-45D2-A64C-C9590FF4923F}" destId="{938440E5-D0DC-4525-996E-17A593984956}" srcOrd="0" destOrd="0" presId="urn:microsoft.com/office/officeart/2005/8/layout/bProcess4"/>
    <dgm:cxn modelId="{75198D09-1ED2-43C8-8135-53BDC0D85502}" type="presParOf" srcId="{57880A4A-F696-45D2-A64C-C9590FF4923F}" destId="{A5FBFE10-C7BF-4079-8DC8-C6BC9C252392}" srcOrd="1" destOrd="0" presId="urn:microsoft.com/office/officeart/2005/8/layout/bProcess4"/>
    <dgm:cxn modelId="{814AFDF1-9F9D-4625-AE33-988EEEA13499}" type="presParOf" srcId="{C683A5C6-8CFE-4CA5-A6D0-1BE2A0521B0F}" destId="{2088A102-150A-4DFA-8C98-1F68752C0DBC}" srcOrd="13" destOrd="0" presId="urn:microsoft.com/office/officeart/2005/8/layout/bProcess4"/>
    <dgm:cxn modelId="{2431445C-1A08-464D-A564-A0FF6CE159BA}" type="presParOf" srcId="{C683A5C6-8CFE-4CA5-A6D0-1BE2A0521B0F}" destId="{877BFC2B-7E34-4F14-910C-1999CC2701D9}" srcOrd="14" destOrd="0" presId="urn:microsoft.com/office/officeart/2005/8/layout/bProcess4"/>
    <dgm:cxn modelId="{49E6ABF5-90E4-41B7-A07D-FAADE434DFE2}" type="presParOf" srcId="{877BFC2B-7E34-4F14-910C-1999CC2701D9}" destId="{1BAB9A5D-72D4-4B15-922A-5F5B48A4C463}" srcOrd="0" destOrd="0" presId="urn:microsoft.com/office/officeart/2005/8/layout/bProcess4"/>
    <dgm:cxn modelId="{2122EA4D-04A1-4EC8-BEC3-427D46000E4A}" type="presParOf" srcId="{877BFC2B-7E34-4F14-910C-1999CC2701D9}" destId="{F44E064A-DCCA-4605-91B4-D1305BCCB5CB}" srcOrd="1" destOrd="0" presId="urn:microsoft.com/office/officeart/2005/8/layout/bProcess4"/>
    <dgm:cxn modelId="{99F2A258-ABCF-4523-80B9-E091D9078D78}" type="presParOf" srcId="{C683A5C6-8CFE-4CA5-A6D0-1BE2A0521B0F}" destId="{9130EED0-7FEC-4342-9596-1D54AE08069D}" srcOrd="15" destOrd="0" presId="urn:microsoft.com/office/officeart/2005/8/layout/bProcess4"/>
    <dgm:cxn modelId="{46D2B142-2F50-4C60-BB3C-0D704FFED0F5}" type="presParOf" srcId="{C683A5C6-8CFE-4CA5-A6D0-1BE2A0521B0F}" destId="{6608DEFB-C988-42CE-8126-CC5ECBF7EA21}" srcOrd="16" destOrd="0" presId="urn:microsoft.com/office/officeart/2005/8/layout/bProcess4"/>
    <dgm:cxn modelId="{9EC44A96-38DA-4342-A497-09228333C20C}" type="presParOf" srcId="{6608DEFB-C988-42CE-8126-CC5ECBF7EA21}" destId="{31E7731D-7184-4D95-890A-604439C1AD04}" srcOrd="0" destOrd="0" presId="urn:microsoft.com/office/officeart/2005/8/layout/bProcess4"/>
    <dgm:cxn modelId="{10A4C7C6-6121-4C7B-821C-A9C0AB8DAFD1}" type="presParOf" srcId="{6608DEFB-C988-42CE-8126-CC5ECBF7EA21}" destId="{46CD60D5-9BAC-41E1-9540-F0503E31392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3DA928-7F55-4679-9A6F-E34A5EFC6B9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6B2F27-52D9-4F54-836D-03538BA1C11D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D9C00876-CF70-468E-9651-C634303250F6}" type="parTrans" cxnId="{5034F991-CBC3-43B6-856C-A589DDD8A477}">
      <dgm:prSet/>
      <dgm:spPr/>
      <dgm:t>
        <a:bodyPr/>
        <a:lstStyle/>
        <a:p>
          <a:endParaRPr lang="ru-RU"/>
        </a:p>
      </dgm:t>
    </dgm:pt>
    <dgm:pt modelId="{E2976E20-7358-447F-9B09-427BB41E5D06}" type="sibTrans" cxnId="{5034F991-CBC3-43B6-856C-A589DDD8A477}">
      <dgm:prSet/>
      <dgm:spPr/>
      <dgm:t>
        <a:bodyPr/>
        <a:lstStyle/>
        <a:p>
          <a:endParaRPr lang="ru-RU"/>
        </a:p>
      </dgm:t>
    </dgm:pt>
    <dgm:pt modelId="{C89FB36F-85C3-41CF-BB99-8490E365F941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EA4E68C0-FACC-4038-8C6D-DD7CFF54ED61}" type="parTrans" cxnId="{EF14C44B-E51E-45C2-952C-BC2038E46EDF}">
      <dgm:prSet/>
      <dgm:spPr/>
      <dgm:t>
        <a:bodyPr/>
        <a:lstStyle/>
        <a:p>
          <a:endParaRPr lang="ru-RU"/>
        </a:p>
      </dgm:t>
    </dgm:pt>
    <dgm:pt modelId="{5F5513A9-71A6-425A-9E1D-0571EABD47F6}" type="sibTrans" cxnId="{EF14C44B-E51E-45C2-952C-BC2038E46EDF}">
      <dgm:prSet/>
      <dgm:spPr/>
      <dgm:t>
        <a:bodyPr/>
        <a:lstStyle/>
        <a:p>
          <a:endParaRPr lang="ru-RU"/>
        </a:p>
      </dgm:t>
    </dgm:pt>
    <dgm:pt modelId="{7EF6877C-BBFB-4A18-A187-D1221136A716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D000D77E-296C-4CC2-91DF-62100B421218}" type="parTrans" cxnId="{E9344199-5AF8-457A-83B3-D624FD7F88B6}">
      <dgm:prSet/>
      <dgm:spPr/>
      <dgm:t>
        <a:bodyPr/>
        <a:lstStyle/>
        <a:p>
          <a:endParaRPr lang="ru-RU"/>
        </a:p>
      </dgm:t>
    </dgm:pt>
    <dgm:pt modelId="{8442159C-68D2-4418-88F7-EEDF50F29AE4}" type="sibTrans" cxnId="{E9344199-5AF8-457A-83B3-D624FD7F88B6}">
      <dgm:prSet/>
      <dgm:spPr/>
      <dgm:t>
        <a:bodyPr/>
        <a:lstStyle/>
        <a:p>
          <a:endParaRPr lang="ru-RU"/>
        </a:p>
      </dgm:t>
    </dgm:pt>
    <dgm:pt modelId="{FB0EC91E-9628-4430-96D7-45E2A9FE3186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he/she/it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he/she/it mustn’t.</a:t>
          </a:r>
          <a:endParaRPr lang="ru-RU" sz="2500" b="1" dirty="0">
            <a:solidFill>
              <a:srgbClr val="C00000"/>
            </a:solidFill>
          </a:endParaRPr>
        </a:p>
      </dgm:t>
    </dgm:pt>
    <dgm:pt modelId="{9B717CEC-A159-4F64-B254-033529AF8327}" type="parTrans" cxnId="{7DC19FCE-80AD-4DDB-B7C1-E46C14867759}">
      <dgm:prSet/>
      <dgm:spPr/>
      <dgm:t>
        <a:bodyPr/>
        <a:lstStyle/>
        <a:p>
          <a:endParaRPr lang="ru-RU"/>
        </a:p>
      </dgm:t>
    </dgm:pt>
    <dgm:pt modelId="{AE346082-FE77-47AA-97F8-A7924ED83659}" type="sibTrans" cxnId="{7DC19FCE-80AD-4DDB-B7C1-E46C14867759}">
      <dgm:prSet/>
      <dgm:spPr/>
      <dgm:t>
        <a:bodyPr/>
        <a:lstStyle/>
        <a:p>
          <a:endParaRPr lang="ru-RU"/>
        </a:p>
      </dgm:t>
    </dgm:pt>
    <dgm:pt modelId="{3CB07463-4E84-4CDC-8FA8-25CD13F40E1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you mustn’t.</a:t>
          </a:r>
          <a:endParaRPr lang="ru-RU" sz="2500" b="1" dirty="0">
            <a:solidFill>
              <a:srgbClr val="C00000"/>
            </a:solidFill>
          </a:endParaRPr>
        </a:p>
      </dgm:t>
    </dgm:pt>
    <dgm:pt modelId="{62CE352A-09E1-464C-AB94-2C354777376E}" type="parTrans" cxnId="{71EA6060-0E48-434E-8095-8AD346AAB900}">
      <dgm:prSet/>
      <dgm:spPr/>
      <dgm:t>
        <a:bodyPr/>
        <a:lstStyle/>
        <a:p>
          <a:endParaRPr lang="ru-RU"/>
        </a:p>
      </dgm:t>
    </dgm:pt>
    <dgm:pt modelId="{7619DAF7-3395-4780-9DA2-9320FDFC367E}" type="sibTrans" cxnId="{71EA6060-0E48-434E-8095-8AD346AAB900}">
      <dgm:prSet/>
      <dgm:spPr/>
      <dgm:t>
        <a:bodyPr/>
        <a:lstStyle/>
        <a:p>
          <a:endParaRPr lang="ru-RU"/>
        </a:p>
      </dgm:t>
    </dgm:pt>
    <dgm:pt modelId="{11F3C7D3-054E-4AF6-8802-E1CCE168F193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I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I mustn’t.</a:t>
          </a:r>
          <a:endParaRPr lang="ru-RU" sz="2500" b="1" dirty="0">
            <a:solidFill>
              <a:srgbClr val="C00000"/>
            </a:solidFill>
          </a:endParaRPr>
        </a:p>
      </dgm:t>
    </dgm:pt>
    <dgm:pt modelId="{3A30EF2C-E1CA-4205-AC37-8ECEC583ADF7}" type="parTrans" cxnId="{72BE68A4-6934-481D-B069-22B413BFBF93}">
      <dgm:prSet/>
      <dgm:spPr/>
      <dgm:t>
        <a:bodyPr/>
        <a:lstStyle/>
        <a:p>
          <a:endParaRPr lang="ru-RU"/>
        </a:p>
      </dgm:t>
    </dgm:pt>
    <dgm:pt modelId="{84B740F0-F595-4DF3-B85E-83469B50156C}" type="sibTrans" cxnId="{72BE68A4-6934-481D-B069-22B413BFBF93}">
      <dgm:prSet/>
      <dgm:spPr/>
      <dgm:t>
        <a:bodyPr/>
        <a:lstStyle/>
        <a:p>
          <a:endParaRPr lang="ru-RU"/>
        </a:p>
      </dgm:t>
    </dgm:pt>
    <dgm:pt modelId="{3B2028EF-7468-40E6-A059-40F39A47EADD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we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we mustn’t. </a:t>
          </a:r>
          <a:endParaRPr lang="ru-RU" sz="2500" b="1" dirty="0">
            <a:solidFill>
              <a:srgbClr val="C00000"/>
            </a:solidFill>
          </a:endParaRPr>
        </a:p>
      </dgm:t>
    </dgm:pt>
    <dgm:pt modelId="{BF5A7F7B-485E-449B-B8FD-86600E2B82C1}" type="parTrans" cxnId="{5018A6DB-B619-485E-97FD-5D98B3E5CB47}">
      <dgm:prSet/>
      <dgm:spPr/>
      <dgm:t>
        <a:bodyPr/>
        <a:lstStyle/>
        <a:p>
          <a:endParaRPr lang="ru-RU"/>
        </a:p>
      </dgm:t>
    </dgm:pt>
    <dgm:pt modelId="{EF53CFBC-16D7-4F41-A120-DC0C7EE353B4}" type="sibTrans" cxnId="{5018A6DB-B619-485E-97FD-5D98B3E5CB47}">
      <dgm:prSet/>
      <dgm:spPr/>
      <dgm:t>
        <a:bodyPr/>
        <a:lstStyle/>
        <a:p>
          <a:endParaRPr lang="ru-RU"/>
        </a:p>
      </dgm:t>
    </dgm:pt>
    <dgm:pt modelId="{85F4B8D0-638A-48D3-9B8A-6A11FDF54D58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you mustn’t.</a:t>
          </a:r>
          <a:endParaRPr lang="ru-RU" sz="2500" b="1" dirty="0">
            <a:solidFill>
              <a:srgbClr val="C00000"/>
            </a:solidFill>
          </a:endParaRPr>
        </a:p>
      </dgm:t>
    </dgm:pt>
    <dgm:pt modelId="{12CFFF81-2C7F-45CF-9085-DA8BD9C22BFA}" type="parTrans" cxnId="{D2DE212B-7CC9-4727-821D-65031C03EDF5}">
      <dgm:prSet/>
      <dgm:spPr/>
      <dgm:t>
        <a:bodyPr/>
        <a:lstStyle/>
        <a:p>
          <a:endParaRPr lang="ru-RU"/>
        </a:p>
      </dgm:t>
    </dgm:pt>
    <dgm:pt modelId="{51CA8921-E349-4A4B-89DD-4E82F3BEC408}" type="sibTrans" cxnId="{D2DE212B-7CC9-4727-821D-65031C03EDF5}">
      <dgm:prSet/>
      <dgm:spPr/>
      <dgm:t>
        <a:bodyPr/>
        <a:lstStyle/>
        <a:p>
          <a:endParaRPr lang="ru-RU"/>
        </a:p>
      </dgm:t>
    </dgm:pt>
    <dgm:pt modelId="{835D8BD8-3BD4-4692-BC79-8E2D44C90305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they must/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they mustn’t.</a:t>
          </a:r>
          <a:endParaRPr lang="ru-RU" sz="2500" b="1" dirty="0">
            <a:solidFill>
              <a:srgbClr val="C00000"/>
            </a:solidFill>
          </a:endParaRPr>
        </a:p>
      </dgm:t>
    </dgm:pt>
    <dgm:pt modelId="{857EE1AC-AADB-4E44-9DC0-727E270CD239}" type="parTrans" cxnId="{F0893CAF-29BB-4382-8734-7FFC81DEC5D1}">
      <dgm:prSet/>
      <dgm:spPr/>
      <dgm:t>
        <a:bodyPr/>
        <a:lstStyle/>
        <a:p>
          <a:endParaRPr lang="ru-RU"/>
        </a:p>
      </dgm:t>
    </dgm:pt>
    <dgm:pt modelId="{CEB90040-D2C2-4899-8BDA-5B6DF1F8D3C6}" type="sibTrans" cxnId="{F0893CAF-29BB-4382-8734-7FFC81DEC5D1}">
      <dgm:prSet/>
      <dgm:spPr/>
      <dgm:t>
        <a:bodyPr/>
        <a:lstStyle/>
        <a:p>
          <a:endParaRPr lang="ru-RU"/>
        </a:p>
      </dgm:t>
    </dgm:pt>
    <dgm:pt modelId="{E1CAD9F9-0ED0-4572-8975-73A0337CC46D}" type="pres">
      <dgm:prSet presAssocID="{B53DA928-7F55-4679-9A6F-E34A5EFC6B9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D0006DA-CCAA-404A-BDC9-5F5947C45407}" type="pres">
      <dgm:prSet presAssocID="{BB6B2F27-52D9-4F54-836D-03538BA1C11D}" presName="compNode" presStyleCnt="0"/>
      <dgm:spPr/>
    </dgm:pt>
    <dgm:pt modelId="{EE0BBA12-FB6F-483B-ADF2-986CE045BF8A}" type="pres">
      <dgm:prSet presAssocID="{BB6B2F27-52D9-4F54-836D-03538BA1C11D}" presName="dummyConnPt" presStyleCnt="0"/>
      <dgm:spPr/>
    </dgm:pt>
    <dgm:pt modelId="{089C250B-CFE0-4ECB-8BFB-7DFB107AEF8B}" type="pres">
      <dgm:prSet presAssocID="{BB6B2F27-52D9-4F54-836D-03538BA1C11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5AF66-B128-4922-9141-F2592DDD20C5}" type="pres">
      <dgm:prSet presAssocID="{E2976E20-7358-447F-9B09-427BB41E5D06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162766C5-D627-4ECD-BF5E-5C7ED9242C64}" type="pres">
      <dgm:prSet presAssocID="{C89FB36F-85C3-41CF-BB99-8490E365F941}" presName="compNode" presStyleCnt="0"/>
      <dgm:spPr/>
    </dgm:pt>
    <dgm:pt modelId="{773F1CF6-4E94-43BB-8638-B510AD88F9CD}" type="pres">
      <dgm:prSet presAssocID="{C89FB36F-85C3-41CF-BB99-8490E365F941}" presName="dummyConnPt" presStyleCnt="0"/>
      <dgm:spPr/>
    </dgm:pt>
    <dgm:pt modelId="{8CD6DD76-0D5E-44DA-8B20-5D8DB6E283B7}" type="pres">
      <dgm:prSet presAssocID="{C89FB36F-85C3-41CF-BB99-8490E365F94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D6302-F5E1-4B46-8236-0001FB66EA9D}" type="pres">
      <dgm:prSet presAssocID="{5F5513A9-71A6-425A-9E1D-0571EABD47F6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4841FCBA-648F-4651-879D-BB049A6D01A3}" type="pres">
      <dgm:prSet presAssocID="{7EF6877C-BBFB-4A18-A187-D1221136A716}" presName="compNode" presStyleCnt="0"/>
      <dgm:spPr/>
    </dgm:pt>
    <dgm:pt modelId="{96F905CE-157C-46F4-AA97-1EFDDFF465C7}" type="pres">
      <dgm:prSet presAssocID="{7EF6877C-BBFB-4A18-A187-D1221136A716}" presName="dummyConnPt" presStyleCnt="0"/>
      <dgm:spPr/>
    </dgm:pt>
    <dgm:pt modelId="{7FCA5BD1-38DA-40ED-8B63-1C1673B50F63}" type="pres">
      <dgm:prSet presAssocID="{7EF6877C-BBFB-4A18-A187-D1221136A716}" presName="node" presStyleLbl="node1" presStyleIdx="2" presStyleCnt="9" custScaleY="121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3BCFE-3A81-4F36-9FEA-A9C09DDD6971}" type="pres">
      <dgm:prSet presAssocID="{8442159C-68D2-4418-88F7-EEDF50F29AE4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84A92648-E6CC-409A-9870-2BF1D6B44D16}" type="pres">
      <dgm:prSet presAssocID="{FB0EC91E-9628-4430-96D7-45E2A9FE3186}" presName="compNode" presStyleCnt="0"/>
      <dgm:spPr/>
    </dgm:pt>
    <dgm:pt modelId="{A0AB341C-EC61-4789-8C02-D5888151F8D3}" type="pres">
      <dgm:prSet presAssocID="{FB0EC91E-9628-4430-96D7-45E2A9FE3186}" presName="dummyConnPt" presStyleCnt="0"/>
      <dgm:spPr/>
    </dgm:pt>
    <dgm:pt modelId="{36F3B2EB-8550-4DDF-B52C-2C00EF8938C2}" type="pres">
      <dgm:prSet presAssocID="{FB0EC91E-9628-4430-96D7-45E2A9FE3186}" presName="node" presStyleLbl="node1" presStyleIdx="3" presStyleCnt="9" custScaleX="202474" custScaleY="120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4EB67-AF88-4CB2-A156-90D7227A9609}" type="pres">
      <dgm:prSet presAssocID="{AE346082-FE77-47AA-97F8-A7924ED83659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F8FB63F5-B6C2-437B-A245-B86E707894CC}" type="pres">
      <dgm:prSet presAssocID="{3CB07463-4E84-4CDC-8FA8-25CD13F40E10}" presName="compNode" presStyleCnt="0"/>
      <dgm:spPr/>
    </dgm:pt>
    <dgm:pt modelId="{DC360D8A-2C1C-41C6-AAAC-7CDC19D9CAFC}" type="pres">
      <dgm:prSet presAssocID="{3CB07463-4E84-4CDC-8FA8-25CD13F40E10}" presName="dummyConnPt" presStyleCnt="0"/>
      <dgm:spPr/>
    </dgm:pt>
    <dgm:pt modelId="{F66B6B5E-CA65-4477-917A-19627C5163D7}" type="pres">
      <dgm:prSet presAssocID="{3CB07463-4E84-4CDC-8FA8-25CD13F40E10}" presName="node" presStyleLbl="node1" presStyleIdx="4" presStyleCnt="9" custScaleX="180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41B44-F260-47B2-B3C1-E7C1E151226E}" type="pres">
      <dgm:prSet presAssocID="{7619DAF7-3395-4780-9DA2-9320FDFC367E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AB952DBC-D5BF-42E2-9BF4-E9863CC4F778}" type="pres">
      <dgm:prSet presAssocID="{11F3C7D3-054E-4AF6-8802-E1CCE168F193}" presName="compNode" presStyleCnt="0"/>
      <dgm:spPr/>
    </dgm:pt>
    <dgm:pt modelId="{D1A31CB5-E1AD-497C-9031-F333924D2BC5}" type="pres">
      <dgm:prSet presAssocID="{11F3C7D3-054E-4AF6-8802-E1CCE168F193}" presName="dummyConnPt" presStyleCnt="0"/>
      <dgm:spPr/>
    </dgm:pt>
    <dgm:pt modelId="{24A5DC78-6589-480F-8DA0-B42989D9C446}" type="pres">
      <dgm:prSet presAssocID="{11F3C7D3-054E-4AF6-8802-E1CCE168F193}" presName="node" presStyleLbl="node1" presStyleIdx="5" presStyleCnt="9" custScaleX="153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7BEC4-B0BF-41AF-A04A-5270D731AD4E}" type="pres">
      <dgm:prSet presAssocID="{84B740F0-F595-4DF3-B85E-83469B50156C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5148181A-2A5F-4868-B7AD-F8250215D6C9}" type="pres">
      <dgm:prSet presAssocID="{3B2028EF-7468-40E6-A059-40F39A47EADD}" presName="compNode" presStyleCnt="0"/>
      <dgm:spPr/>
    </dgm:pt>
    <dgm:pt modelId="{EBB48E1A-2AB9-44E8-B34E-FA5AD5BCF2FC}" type="pres">
      <dgm:prSet presAssocID="{3B2028EF-7468-40E6-A059-40F39A47EADD}" presName="dummyConnPt" presStyleCnt="0"/>
      <dgm:spPr/>
    </dgm:pt>
    <dgm:pt modelId="{DACDF3CB-6A90-4162-AB67-FEE764180FFB}" type="pres">
      <dgm:prSet presAssocID="{3B2028EF-7468-40E6-A059-40F39A47EADD}" presName="node" presStyleLbl="node1" presStyleIdx="6" presStyleCnt="9" custScaleX="170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A46C7-F28A-4A58-9C36-35301DC46143}" type="pres">
      <dgm:prSet presAssocID="{EF53CFBC-16D7-4F41-A120-DC0C7EE353B4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185ED5F4-4491-4C87-9059-FD5A6F15D3C1}" type="pres">
      <dgm:prSet presAssocID="{85F4B8D0-638A-48D3-9B8A-6A11FDF54D58}" presName="compNode" presStyleCnt="0"/>
      <dgm:spPr/>
    </dgm:pt>
    <dgm:pt modelId="{442DE3DA-2E53-4640-96C0-10CBA32DAD23}" type="pres">
      <dgm:prSet presAssocID="{85F4B8D0-638A-48D3-9B8A-6A11FDF54D58}" presName="dummyConnPt" presStyleCnt="0"/>
      <dgm:spPr/>
    </dgm:pt>
    <dgm:pt modelId="{0BD98A49-DB13-4FF2-9876-1B7F0F935F13}" type="pres">
      <dgm:prSet presAssocID="{85F4B8D0-638A-48D3-9B8A-6A11FDF54D58}" presName="node" presStyleLbl="node1" presStyleIdx="7" presStyleCnt="9" custScaleX="171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FA0172-3DA3-4F85-9F35-973CB4BCAA57}" type="pres">
      <dgm:prSet presAssocID="{51CA8921-E349-4A4B-89DD-4E82F3BEC40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694C8F7F-BB69-49F9-B514-C6A44337591B}" type="pres">
      <dgm:prSet presAssocID="{835D8BD8-3BD4-4692-BC79-8E2D44C90305}" presName="compNode" presStyleCnt="0"/>
      <dgm:spPr/>
    </dgm:pt>
    <dgm:pt modelId="{846706FF-9082-489F-BD3C-7981EEEDDE5B}" type="pres">
      <dgm:prSet presAssocID="{835D8BD8-3BD4-4692-BC79-8E2D44C90305}" presName="dummyConnPt" presStyleCnt="0"/>
      <dgm:spPr/>
    </dgm:pt>
    <dgm:pt modelId="{F1985094-D21C-4720-B418-896E3E966A5C}" type="pres">
      <dgm:prSet presAssocID="{835D8BD8-3BD4-4692-BC79-8E2D44C90305}" presName="node" presStyleLbl="node1" presStyleIdx="8" presStyleCnt="9" custScaleX="168202" custScaleY="115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344199-5AF8-457A-83B3-D624FD7F88B6}" srcId="{B53DA928-7F55-4679-9A6F-E34A5EFC6B97}" destId="{7EF6877C-BBFB-4A18-A187-D1221136A716}" srcOrd="2" destOrd="0" parTransId="{D000D77E-296C-4CC2-91DF-62100B421218}" sibTransId="{8442159C-68D2-4418-88F7-EEDF50F29AE4}"/>
    <dgm:cxn modelId="{8D7D21B9-1427-4B1D-A553-2EDB49A72820}" type="presOf" srcId="{5F5513A9-71A6-425A-9E1D-0571EABD47F6}" destId="{001D6302-F5E1-4B46-8236-0001FB66EA9D}" srcOrd="0" destOrd="0" presId="urn:microsoft.com/office/officeart/2005/8/layout/bProcess4"/>
    <dgm:cxn modelId="{41062444-FB1E-4735-8692-56AD124E0A1D}" type="presOf" srcId="{85F4B8D0-638A-48D3-9B8A-6A11FDF54D58}" destId="{0BD98A49-DB13-4FF2-9876-1B7F0F935F13}" srcOrd="0" destOrd="0" presId="urn:microsoft.com/office/officeart/2005/8/layout/bProcess4"/>
    <dgm:cxn modelId="{EABE6B56-BF29-4876-AEB3-7476AD3838FD}" type="presOf" srcId="{B53DA928-7F55-4679-9A6F-E34A5EFC6B97}" destId="{E1CAD9F9-0ED0-4572-8975-73A0337CC46D}" srcOrd="0" destOrd="0" presId="urn:microsoft.com/office/officeart/2005/8/layout/bProcess4"/>
    <dgm:cxn modelId="{189F5991-155D-4F6D-9B9E-5A27D76B9B62}" type="presOf" srcId="{EF53CFBC-16D7-4F41-A120-DC0C7EE353B4}" destId="{5F3A46C7-F28A-4A58-9C36-35301DC46143}" srcOrd="0" destOrd="0" presId="urn:microsoft.com/office/officeart/2005/8/layout/bProcess4"/>
    <dgm:cxn modelId="{2544BFFD-CF87-41C1-8BFE-55B980E7EDBF}" type="presOf" srcId="{BB6B2F27-52D9-4F54-836D-03538BA1C11D}" destId="{089C250B-CFE0-4ECB-8BFB-7DFB107AEF8B}" srcOrd="0" destOrd="0" presId="urn:microsoft.com/office/officeart/2005/8/layout/bProcess4"/>
    <dgm:cxn modelId="{5034F991-CBC3-43B6-856C-A589DDD8A477}" srcId="{B53DA928-7F55-4679-9A6F-E34A5EFC6B97}" destId="{BB6B2F27-52D9-4F54-836D-03538BA1C11D}" srcOrd="0" destOrd="0" parTransId="{D9C00876-CF70-468E-9651-C634303250F6}" sibTransId="{E2976E20-7358-447F-9B09-427BB41E5D06}"/>
    <dgm:cxn modelId="{4C05A50E-4550-43A6-A1B4-691D49612BCA}" type="presOf" srcId="{7EF6877C-BBFB-4A18-A187-D1221136A716}" destId="{7FCA5BD1-38DA-40ED-8B63-1C1673B50F63}" srcOrd="0" destOrd="0" presId="urn:microsoft.com/office/officeart/2005/8/layout/bProcess4"/>
    <dgm:cxn modelId="{736A18F8-F06E-408A-BC61-2AD6AAB37479}" type="presOf" srcId="{3B2028EF-7468-40E6-A059-40F39A47EADD}" destId="{DACDF3CB-6A90-4162-AB67-FEE764180FFB}" srcOrd="0" destOrd="0" presId="urn:microsoft.com/office/officeart/2005/8/layout/bProcess4"/>
    <dgm:cxn modelId="{72BE68A4-6934-481D-B069-22B413BFBF93}" srcId="{B53DA928-7F55-4679-9A6F-E34A5EFC6B97}" destId="{11F3C7D3-054E-4AF6-8802-E1CCE168F193}" srcOrd="5" destOrd="0" parTransId="{3A30EF2C-E1CA-4205-AC37-8ECEC583ADF7}" sibTransId="{84B740F0-F595-4DF3-B85E-83469B50156C}"/>
    <dgm:cxn modelId="{7DC19FCE-80AD-4DDB-B7C1-E46C14867759}" srcId="{B53DA928-7F55-4679-9A6F-E34A5EFC6B97}" destId="{FB0EC91E-9628-4430-96D7-45E2A9FE3186}" srcOrd="3" destOrd="0" parTransId="{9B717CEC-A159-4F64-B254-033529AF8327}" sibTransId="{AE346082-FE77-47AA-97F8-A7924ED83659}"/>
    <dgm:cxn modelId="{4C2E4C1E-48C3-4034-8A70-62A463CC914B}" type="presOf" srcId="{11F3C7D3-054E-4AF6-8802-E1CCE168F193}" destId="{24A5DC78-6589-480F-8DA0-B42989D9C446}" srcOrd="0" destOrd="0" presId="urn:microsoft.com/office/officeart/2005/8/layout/bProcess4"/>
    <dgm:cxn modelId="{3C2C1424-E711-4554-91CF-EA907A5109D7}" type="presOf" srcId="{84B740F0-F595-4DF3-B85E-83469B50156C}" destId="{D767BEC4-B0BF-41AF-A04A-5270D731AD4E}" srcOrd="0" destOrd="0" presId="urn:microsoft.com/office/officeart/2005/8/layout/bProcess4"/>
    <dgm:cxn modelId="{6100FF3B-5997-42C0-8F46-738898EDD56C}" type="presOf" srcId="{51CA8921-E349-4A4B-89DD-4E82F3BEC408}" destId="{95FA0172-3DA3-4F85-9F35-973CB4BCAA57}" srcOrd="0" destOrd="0" presId="urn:microsoft.com/office/officeart/2005/8/layout/bProcess4"/>
    <dgm:cxn modelId="{D2DE212B-7CC9-4727-821D-65031C03EDF5}" srcId="{B53DA928-7F55-4679-9A6F-E34A5EFC6B97}" destId="{85F4B8D0-638A-48D3-9B8A-6A11FDF54D58}" srcOrd="7" destOrd="0" parTransId="{12CFFF81-2C7F-45CF-9085-DA8BD9C22BFA}" sibTransId="{51CA8921-E349-4A4B-89DD-4E82F3BEC408}"/>
    <dgm:cxn modelId="{562163D0-6880-444A-BB82-1DCCE00005C6}" type="presOf" srcId="{3CB07463-4E84-4CDC-8FA8-25CD13F40E10}" destId="{F66B6B5E-CA65-4477-917A-19627C5163D7}" srcOrd="0" destOrd="0" presId="urn:microsoft.com/office/officeart/2005/8/layout/bProcess4"/>
    <dgm:cxn modelId="{969E1BD5-3A18-4B72-8495-B7E7D6A8C480}" type="presOf" srcId="{FB0EC91E-9628-4430-96D7-45E2A9FE3186}" destId="{36F3B2EB-8550-4DDF-B52C-2C00EF8938C2}" srcOrd="0" destOrd="0" presId="urn:microsoft.com/office/officeart/2005/8/layout/bProcess4"/>
    <dgm:cxn modelId="{F0893CAF-29BB-4382-8734-7FFC81DEC5D1}" srcId="{B53DA928-7F55-4679-9A6F-E34A5EFC6B97}" destId="{835D8BD8-3BD4-4692-BC79-8E2D44C90305}" srcOrd="8" destOrd="0" parTransId="{857EE1AC-AADB-4E44-9DC0-727E270CD239}" sibTransId="{CEB90040-D2C2-4899-8BDA-5B6DF1F8D3C6}"/>
    <dgm:cxn modelId="{586F8B42-80A6-459D-A120-BC66FE828A8D}" type="presOf" srcId="{835D8BD8-3BD4-4692-BC79-8E2D44C90305}" destId="{F1985094-D21C-4720-B418-896E3E966A5C}" srcOrd="0" destOrd="0" presId="urn:microsoft.com/office/officeart/2005/8/layout/bProcess4"/>
    <dgm:cxn modelId="{DCD746F8-6773-4938-B3E3-5597DADEE338}" type="presOf" srcId="{AE346082-FE77-47AA-97F8-A7924ED83659}" destId="{1274EB67-AF88-4CB2-A156-90D7227A9609}" srcOrd="0" destOrd="0" presId="urn:microsoft.com/office/officeart/2005/8/layout/bProcess4"/>
    <dgm:cxn modelId="{71EA6060-0E48-434E-8095-8AD346AAB900}" srcId="{B53DA928-7F55-4679-9A6F-E34A5EFC6B97}" destId="{3CB07463-4E84-4CDC-8FA8-25CD13F40E10}" srcOrd="4" destOrd="0" parTransId="{62CE352A-09E1-464C-AB94-2C354777376E}" sibTransId="{7619DAF7-3395-4780-9DA2-9320FDFC367E}"/>
    <dgm:cxn modelId="{6192E83A-26EA-452F-BA20-4BCD1D7C0ED7}" type="presOf" srcId="{7619DAF7-3395-4780-9DA2-9320FDFC367E}" destId="{CDC41B44-F260-47B2-B3C1-E7C1E151226E}" srcOrd="0" destOrd="0" presId="urn:microsoft.com/office/officeart/2005/8/layout/bProcess4"/>
    <dgm:cxn modelId="{EF14C44B-E51E-45C2-952C-BC2038E46EDF}" srcId="{B53DA928-7F55-4679-9A6F-E34A5EFC6B97}" destId="{C89FB36F-85C3-41CF-BB99-8490E365F941}" srcOrd="1" destOrd="0" parTransId="{EA4E68C0-FACC-4038-8C6D-DD7CFF54ED61}" sibTransId="{5F5513A9-71A6-425A-9E1D-0571EABD47F6}"/>
    <dgm:cxn modelId="{05E4B5B6-A507-4036-9684-0A17AC55F551}" type="presOf" srcId="{C89FB36F-85C3-41CF-BB99-8490E365F941}" destId="{8CD6DD76-0D5E-44DA-8B20-5D8DB6E283B7}" srcOrd="0" destOrd="0" presId="urn:microsoft.com/office/officeart/2005/8/layout/bProcess4"/>
    <dgm:cxn modelId="{D2ABCD02-7A4F-49FC-91EF-ABA8F35084C3}" type="presOf" srcId="{8442159C-68D2-4418-88F7-EEDF50F29AE4}" destId="{C593BCFE-3A81-4F36-9FEA-A9C09DDD6971}" srcOrd="0" destOrd="0" presId="urn:microsoft.com/office/officeart/2005/8/layout/bProcess4"/>
    <dgm:cxn modelId="{F9A7F85D-232F-44ED-8B58-0D4330E8F992}" type="presOf" srcId="{E2976E20-7358-447F-9B09-427BB41E5D06}" destId="{3065AF66-B128-4922-9141-F2592DDD20C5}" srcOrd="0" destOrd="0" presId="urn:microsoft.com/office/officeart/2005/8/layout/bProcess4"/>
    <dgm:cxn modelId="{5018A6DB-B619-485E-97FD-5D98B3E5CB47}" srcId="{B53DA928-7F55-4679-9A6F-E34A5EFC6B97}" destId="{3B2028EF-7468-40E6-A059-40F39A47EADD}" srcOrd="6" destOrd="0" parTransId="{BF5A7F7B-485E-449B-B8FD-86600E2B82C1}" sibTransId="{EF53CFBC-16D7-4F41-A120-DC0C7EE353B4}"/>
    <dgm:cxn modelId="{595B2484-F90A-42E1-80C0-7F1D1B30F9D6}" type="presParOf" srcId="{E1CAD9F9-0ED0-4572-8975-73A0337CC46D}" destId="{0D0006DA-CCAA-404A-BDC9-5F5947C45407}" srcOrd="0" destOrd="0" presId="urn:microsoft.com/office/officeart/2005/8/layout/bProcess4"/>
    <dgm:cxn modelId="{130505A6-4B8E-4F3A-9987-F3645AD170B6}" type="presParOf" srcId="{0D0006DA-CCAA-404A-BDC9-5F5947C45407}" destId="{EE0BBA12-FB6F-483B-ADF2-986CE045BF8A}" srcOrd="0" destOrd="0" presId="urn:microsoft.com/office/officeart/2005/8/layout/bProcess4"/>
    <dgm:cxn modelId="{721676ED-384D-4F0E-9981-7DF3F0315B48}" type="presParOf" srcId="{0D0006DA-CCAA-404A-BDC9-5F5947C45407}" destId="{089C250B-CFE0-4ECB-8BFB-7DFB107AEF8B}" srcOrd="1" destOrd="0" presId="urn:microsoft.com/office/officeart/2005/8/layout/bProcess4"/>
    <dgm:cxn modelId="{565AF0DE-D8C8-4E29-97D4-3B9C94AD08C6}" type="presParOf" srcId="{E1CAD9F9-0ED0-4572-8975-73A0337CC46D}" destId="{3065AF66-B128-4922-9141-F2592DDD20C5}" srcOrd="1" destOrd="0" presId="urn:microsoft.com/office/officeart/2005/8/layout/bProcess4"/>
    <dgm:cxn modelId="{BCFFAB78-6578-43BC-8802-AFC98F4DEFD8}" type="presParOf" srcId="{E1CAD9F9-0ED0-4572-8975-73A0337CC46D}" destId="{162766C5-D627-4ECD-BF5E-5C7ED9242C64}" srcOrd="2" destOrd="0" presId="urn:microsoft.com/office/officeart/2005/8/layout/bProcess4"/>
    <dgm:cxn modelId="{74D13601-C0C5-41F5-8E83-BD1172A4DF5E}" type="presParOf" srcId="{162766C5-D627-4ECD-BF5E-5C7ED9242C64}" destId="{773F1CF6-4E94-43BB-8638-B510AD88F9CD}" srcOrd="0" destOrd="0" presId="urn:microsoft.com/office/officeart/2005/8/layout/bProcess4"/>
    <dgm:cxn modelId="{3DB8A5E4-B7D4-46F6-8EE1-88EF76F295BD}" type="presParOf" srcId="{162766C5-D627-4ECD-BF5E-5C7ED9242C64}" destId="{8CD6DD76-0D5E-44DA-8B20-5D8DB6E283B7}" srcOrd="1" destOrd="0" presId="urn:microsoft.com/office/officeart/2005/8/layout/bProcess4"/>
    <dgm:cxn modelId="{F47CAB8C-573E-4BF8-A9AA-BC315057BD36}" type="presParOf" srcId="{E1CAD9F9-0ED0-4572-8975-73A0337CC46D}" destId="{001D6302-F5E1-4B46-8236-0001FB66EA9D}" srcOrd="3" destOrd="0" presId="urn:microsoft.com/office/officeart/2005/8/layout/bProcess4"/>
    <dgm:cxn modelId="{E67BB847-3678-4E4B-A329-534B4170C1DC}" type="presParOf" srcId="{E1CAD9F9-0ED0-4572-8975-73A0337CC46D}" destId="{4841FCBA-648F-4651-879D-BB049A6D01A3}" srcOrd="4" destOrd="0" presId="urn:microsoft.com/office/officeart/2005/8/layout/bProcess4"/>
    <dgm:cxn modelId="{FEB37DE8-2220-4BD0-95A0-19BE1583D468}" type="presParOf" srcId="{4841FCBA-648F-4651-879D-BB049A6D01A3}" destId="{96F905CE-157C-46F4-AA97-1EFDDFF465C7}" srcOrd="0" destOrd="0" presId="urn:microsoft.com/office/officeart/2005/8/layout/bProcess4"/>
    <dgm:cxn modelId="{93C45C05-19E9-4EE4-BCD5-C6E3568E17D0}" type="presParOf" srcId="{4841FCBA-648F-4651-879D-BB049A6D01A3}" destId="{7FCA5BD1-38DA-40ED-8B63-1C1673B50F63}" srcOrd="1" destOrd="0" presId="urn:microsoft.com/office/officeart/2005/8/layout/bProcess4"/>
    <dgm:cxn modelId="{1A2D96AF-EC75-414B-B0C8-520E7E9F8826}" type="presParOf" srcId="{E1CAD9F9-0ED0-4572-8975-73A0337CC46D}" destId="{C593BCFE-3A81-4F36-9FEA-A9C09DDD6971}" srcOrd="5" destOrd="0" presId="urn:microsoft.com/office/officeart/2005/8/layout/bProcess4"/>
    <dgm:cxn modelId="{102C1C64-94C5-4CF4-98CC-E0B8B3CA7550}" type="presParOf" srcId="{E1CAD9F9-0ED0-4572-8975-73A0337CC46D}" destId="{84A92648-E6CC-409A-9870-2BF1D6B44D16}" srcOrd="6" destOrd="0" presId="urn:microsoft.com/office/officeart/2005/8/layout/bProcess4"/>
    <dgm:cxn modelId="{3F37D955-9BA6-499C-8AE3-7AC25D2135E1}" type="presParOf" srcId="{84A92648-E6CC-409A-9870-2BF1D6B44D16}" destId="{A0AB341C-EC61-4789-8C02-D5888151F8D3}" srcOrd="0" destOrd="0" presId="urn:microsoft.com/office/officeart/2005/8/layout/bProcess4"/>
    <dgm:cxn modelId="{38EA4668-5CC5-43D4-9B78-E6E428C8299E}" type="presParOf" srcId="{84A92648-E6CC-409A-9870-2BF1D6B44D16}" destId="{36F3B2EB-8550-4DDF-B52C-2C00EF8938C2}" srcOrd="1" destOrd="0" presId="urn:microsoft.com/office/officeart/2005/8/layout/bProcess4"/>
    <dgm:cxn modelId="{3E186DB4-F9DC-470D-908C-B0E05E6BB428}" type="presParOf" srcId="{E1CAD9F9-0ED0-4572-8975-73A0337CC46D}" destId="{1274EB67-AF88-4CB2-A156-90D7227A9609}" srcOrd="7" destOrd="0" presId="urn:microsoft.com/office/officeart/2005/8/layout/bProcess4"/>
    <dgm:cxn modelId="{5F5DED82-B533-411A-A0D2-2C30B7F874A0}" type="presParOf" srcId="{E1CAD9F9-0ED0-4572-8975-73A0337CC46D}" destId="{F8FB63F5-B6C2-437B-A245-B86E707894CC}" srcOrd="8" destOrd="0" presId="urn:microsoft.com/office/officeart/2005/8/layout/bProcess4"/>
    <dgm:cxn modelId="{0D2698C0-E00B-4AD6-BD83-334258C11D36}" type="presParOf" srcId="{F8FB63F5-B6C2-437B-A245-B86E707894CC}" destId="{DC360D8A-2C1C-41C6-AAAC-7CDC19D9CAFC}" srcOrd="0" destOrd="0" presId="urn:microsoft.com/office/officeart/2005/8/layout/bProcess4"/>
    <dgm:cxn modelId="{8301EBDF-82DB-4E74-AB99-BC4458769765}" type="presParOf" srcId="{F8FB63F5-B6C2-437B-A245-B86E707894CC}" destId="{F66B6B5E-CA65-4477-917A-19627C5163D7}" srcOrd="1" destOrd="0" presId="urn:microsoft.com/office/officeart/2005/8/layout/bProcess4"/>
    <dgm:cxn modelId="{B7AEBB49-96E2-4EC6-A963-A93B6AF58EBE}" type="presParOf" srcId="{E1CAD9F9-0ED0-4572-8975-73A0337CC46D}" destId="{CDC41B44-F260-47B2-B3C1-E7C1E151226E}" srcOrd="9" destOrd="0" presId="urn:microsoft.com/office/officeart/2005/8/layout/bProcess4"/>
    <dgm:cxn modelId="{C6B91C7E-9660-47F7-A26D-486205A403D6}" type="presParOf" srcId="{E1CAD9F9-0ED0-4572-8975-73A0337CC46D}" destId="{AB952DBC-D5BF-42E2-9BF4-E9863CC4F778}" srcOrd="10" destOrd="0" presId="urn:microsoft.com/office/officeart/2005/8/layout/bProcess4"/>
    <dgm:cxn modelId="{233E79C9-CDBA-48B6-AB16-F1A75B8367E1}" type="presParOf" srcId="{AB952DBC-D5BF-42E2-9BF4-E9863CC4F778}" destId="{D1A31CB5-E1AD-497C-9031-F333924D2BC5}" srcOrd="0" destOrd="0" presId="urn:microsoft.com/office/officeart/2005/8/layout/bProcess4"/>
    <dgm:cxn modelId="{C70050F5-AACC-4801-8BB0-FAE7852A8133}" type="presParOf" srcId="{AB952DBC-D5BF-42E2-9BF4-E9863CC4F778}" destId="{24A5DC78-6589-480F-8DA0-B42989D9C446}" srcOrd="1" destOrd="0" presId="urn:microsoft.com/office/officeart/2005/8/layout/bProcess4"/>
    <dgm:cxn modelId="{DF4340A9-A2A4-4A0C-844C-9E8E0C6AE20E}" type="presParOf" srcId="{E1CAD9F9-0ED0-4572-8975-73A0337CC46D}" destId="{D767BEC4-B0BF-41AF-A04A-5270D731AD4E}" srcOrd="11" destOrd="0" presId="urn:microsoft.com/office/officeart/2005/8/layout/bProcess4"/>
    <dgm:cxn modelId="{E63160B4-741D-4723-8E9A-EBE5B1E5115A}" type="presParOf" srcId="{E1CAD9F9-0ED0-4572-8975-73A0337CC46D}" destId="{5148181A-2A5F-4868-B7AD-F8250215D6C9}" srcOrd="12" destOrd="0" presId="urn:microsoft.com/office/officeart/2005/8/layout/bProcess4"/>
    <dgm:cxn modelId="{8FDE0D86-A6E0-409B-9BF3-C478F4F71E39}" type="presParOf" srcId="{5148181A-2A5F-4868-B7AD-F8250215D6C9}" destId="{EBB48E1A-2AB9-44E8-B34E-FA5AD5BCF2FC}" srcOrd="0" destOrd="0" presId="urn:microsoft.com/office/officeart/2005/8/layout/bProcess4"/>
    <dgm:cxn modelId="{4D5623A0-D0BE-4A3E-A34A-3B71F74A565F}" type="presParOf" srcId="{5148181A-2A5F-4868-B7AD-F8250215D6C9}" destId="{DACDF3CB-6A90-4162-AB67-FEE764180FFB}" srcOrd="1" destOrd="0" presId="urn:microsoft.com/office/officeart/2005/8/layout/bProcess4"/>
    <dgm:cxn modelId="{9C7546F5-FFD1-4F18-9D4A-966AAF15B428}" type="presParOf" srcId="{E1CAD9F9-0ED0-4572-8975-73A0337CC46D}" destId="{5F3A46C7-F28A-4A58-9C36-35301DC46143}" srcOrd="13" destOrd="0" presId="urn:microsoft.com/office/officeart/2005/8/layout/bProcess4"/>
    <dgm:cxn modelId="{492192A3-D51B-49B9-8D27-EF032CCF11A4}" type="presParOf" srcId="{E1CAD9F9-0ED0-4572-8975-73A0337CC46D}" destId="{185ED5F4-4491-4C87-9059-FD5A6F15D3C1}" srcOrd="14" destOrd="0" presId="urn:microsoft.com/office/officeart/2005/8/layout/bProcess4"/>
    <dgm:cxn modelId="{259B0290-B792-4D7C-ABDE-FB3EB480012F}" type="presParOf" srcId="{185ED5F4-4491-4C87-9059-FD5A6F15D3C1}" destId="{442DE3DA-2E53-4640-96C0-10CBA32DAD23}" srcOrd="0" destOrd="0" presId="urn:microsoft.com/office/officeart/2005/8/layout/bProcess4"/>
    <dgm:cxn modelId="{23313C37-913D-47E6-A7F1-3590585311FE}" type="presParOf" srcId="{185ED5F4-4491-4C87-9059-FD5A6F15D3C1}" destId="{0BD98A49-DB13-4FF2-9876-1B7F0F935F13}" srcOrd="1" destOrd="0" presId="urn:microsoft.com/office/officeart/2005/8/layout/bProcess4"/>
    <dgm:cxn modelId="{F5618351-7A1C-4028-B9B9-1EA26F53EC73}" type="presParOf" srcId="{E1CAD9F9-0ED0-4572-8975-73A0337CC46D}" destId="{95FA0172-3DA3-4F85-9F35-973CB4BCAA57}" srcOrd="15" destOrd="0" presId="urn:microsoft.com/office/officeart/2005/8/layout/bProcess4"/>
    <dgm:cxn modelId="{D7F9163F-67A6-42D6-9E84-065A3DF54C63}" type="presParOf" srcId="{E1CAD9F9-0ED0-4572-8975-73A0337CC46D}" destId="{694C8F7F-BB69-49F9-B514-C6A44337591B}" srcOrd="16" destOrd="0" presId="urn:microsoft.com/office/officeart/2005/8/layout/bProcess4"/>
    <dgm:cxn modelId="{2AE5632E-CB7D-4DEF-8E51-77242D1CDF4F}" type="presParOf" srcId="{694C8F7F-BB69-49F9-B514-C6A44337591B}" destId="{846706FF-9082-489F-BD3C-7981EEEDDE5B}" srcOrd="0" destOrd="0" presId="urn:microsoft.com/office/officeart/2005/8/layout/bProcess4"/>
    <dgm:cxn modelId="{D6BFE1E4-80C0-441D-AAA5-16A376B21DB4}" type="presParOf" srcId="{694C8F7F-BB69-49F9-B514-C6A44337591B}" destId="{F1985094-D21C-4720-B418-896E3E966A5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FFCAD5-E39B-40EB-A57C-24E4BDA1A8F5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0498BB-DA82-4BA4-9E11-EAB4C8701448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28C97328-3045-4818-B07D-A3D351C2B073}" type="parTrans" cxnId="{3634579A-F582-4A1A-884E-A153D95D6F71}">
      <dgm:prSet/>
      <dgm:spPr/>
      <dgm:t>
        <a:bodyPr/>
        <a:lstStyle/>
        <a:p>
          <a:endParaRPr lang="ru-RU"/>
        </a:p>
      </dgm:t>
    </dgm:pt>
    <dgm:pt modelId="{18A522CA-2BDC-4DF4-9C9C-243F375813A3}" type="sibTrans" cxnId="{3634579A-F582-4A1A-884E-A153D95D6F71}">
      <dgm:prSet/>
      <dgm:spPr/>
      <dgm:t>
        <a:bodyPr/>
        <a:lstStyle/>
        <a:p>
          <a:endParaRPr lang="ru-RU"/>
        </a:p>
      </dgm:t>
    </dgm:pt>
    <dgm:pt modelId="{CC504AC3-7935-46D1-BE66-8165EC36E326}">
      <dgm:prSet phldrT="[Текст]"/>
      <dgm:spPr/>
      <dgm:t>
        <a:bodyPr/>
        <a:lstStyle/>
        <a:p>
          <a:r>
            <a:rPr lang="en-US" dirty="0" smtClean="0"/>
            <a:t>2</a:t>
          </a:r>
          <a:r>
            <a:rPr lang="ru-RU" dirty="0" smtClean="0"/>
            <a:t> лицо</a:t>
          </a:r>
          <a:r>
            <a:rPr lang="en-US" dirty="0" smtClean="0"/>
            <a:t> </a:t>
          </a:r>
          <a:endParaRPr lang="ru-RU" dirty="0"/>
        </a:p>
      </dgm:t>
    </dgm:pt>
    <dgm:pt modelId="{E7EE4C8B-2A7E-4CEA-BBA0-C29847E75F33}" type="parTrans" cxnId="{BA3071E5-7791-4744-A067-763F912F1AE7}">
      <dgm:prSet/>
      <dgm:spPr/>
      <dgm:t>
        <a:bodyPr/>
        <a:lstStyle/>
        <a:p>
          <a:endParaRPr lang="ru-RU"/>
        </a:p>
      </dgm:t>
    </dgm:pt>
    <dgm:pt modelId="{9FC30D21-E5C7-48ED-95B9-AD9985AC39C0}" type="sibTrans" cxnId="{BA3071E5-7791-4744-A067-763F912F1AE7}">
      <dgm:prSet/>
      <dgm:spPr/>
      <dgm:t>
        <a:bodyPr/>
        <a:lstStyle/>
        <a:p>
          <a:endParaRPr lang="ru-RU"/>
        </a:p>
      </dgm:t>
    </dgm:pt>
    <dgm:pt modelId="{E9D51BFF-0DE3-4CBE-BFDF-3CCF09E4EEC5}">
      <dgm:prSet phldrT="[Текст]"/>
      <dgm:spPr/>
      <dgm:t>
        <a:bodyPr/>
        <a:lstStyle/>
        <a:p>
          <a:r>
            <a:rPr lang="ru-RU" dirty="0" smtClean="0"/>
            <a:t>3 лицо</a:t>
          </a:r>
          <a:endParaRPr lang="ru-RU" dirty="0"/>
        </a:p>
      </dgm:t>
    </dgm:pt>
    <dgm:pt modelId="{6F88F6A4-24C1-43A8-A110-B319E2259A8A}" type="parTrans" cxnId="{19FA1914-1317-48D5-939E-7354853564F5}">
      <dgm:prSet/>
      <dgm:spPr/>
      <dgm:t>
        <a:bodyPr/>
        <a:lstStyle/>
        <a:p>
          <a:endParaRPr lang="ru-RU"/>
        </a:p>
      </dgm:t>
    </dgm:pt>
    <dgm:pt modelId="{59EE409D-BFE2-45B7-A2DA-BD6F8BFC109B}" type="sibTrans" cxnId="{19FA1914-1317-48D5-939E-7354853564F5}">
      <dgm:prSet/>
      <dgm:spPr/>
      <dgm:t>
        <a:bodyPr/>
        <a:lstStyle/>
        <a:p>
          <a:endParaRPr lang="ru-RU"/>
        </a:p>
      </dgm:t>
    </dgm:pt>
    <dgm:pt modelId="{63C41619-7AE1-4C00-885C-E86A186D1FC9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He can’t swim</a:t>
          </a:r>
        </a:p>
        <a:p>
          <a:r>
            <a:rPr lang="en-US" b="1" dirty="0" smtClean="0">
              <a:solidFill>
                <a:srgbClr val="C00000"/>
              </a:solidFill>
            </a:rPr>
            <a:t>She can’t swim</a:t>
          </a:r>
        </a:p>
        <a:p>
          <a:r>
            <a:rPr lang="en-US" b="1" dirty="0" smtClean="0">
              <a:solidFill>
                <a:srgbClr val="C00000"/>
              </a:solidFill>
            </a:rPr>
            <a:t>It can’t swim</a:t>
          </a:r>
          <a:endParaRPr lang="ru-RU" b="1" dirty="0">
            <a:solidFill>
              <a:srgbClr val="C00000"/>
            </a:solidFill>
          </a:endParaRPr>
        </a:p>
      </dgm:t>
    </dgm:pt>
    <dgm:pt modelId="{4A71E7E7-C399-46FA-A03D-7B15CE9EEC60}" type="parTrans" cxnId="{E8AEDCBF-A0C0-40DA-804D-64E94D4F5D00}">
      <dgm:prSet/>
      <dgm:spPr/>
      <dgm:t>
        <a:bodyPr/>
        <a:lstStyle/>
        <a:p>
          <a:endParaRPr lang="ru-RU"/>
        </a:p>
      </dgm:t>
    </dgm:pt>
    <dgm:pt modelId="{38E2162A-DCD1-4C74-AB5E-5A36AEDF8409}" type="sibTrans" cxnId="{E8AEDCBF-A0C0-40DA-804D-64E94D4F5D00}">
      <dgm:prSet/>
      <dgm:spPr/>
      <dgm:t>
        <a:bodyPr/>
        <a:lstStyle/>
        <a:p>
          <a:endParaRPr lang="ru-RU"/>
        </a:p>
      </dgm:t>
    </dgm:pt>
    <dgm:pt modelId="{37D16B45-AC57-4450-A165-C406C11423E0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You can’t swim</a:t>
          </a:r>
          <a:endParaRPr lang="ru-RU" b="1" dirty="0">
            <a:solidFill>
              <a:srgbClr val="C00000"/>
            </a:solidFill>
          </a:endParaRPr>
        </a:p>
      </dgm:t>
    </dgm:pt>
    <dgm:pt modelId="{D46A6C26-B2C2-4E3E-9597-41063F5E46A0}" type="parTrans" cxnId="{9E917BBC-5A80-4C56-B28C-0769AE000754}">
      <dgm:prSet/>
      <dgm:spPr/>
      <dgm:t>
        <a:bodyPr/>
        <a:lstStyle/>
        <a:p>
          <a:endParaRPr lang="ru-RU"/>
        </a:p>
      </dgm:t>
    </dgm:pt>
    <dgm:pt modelId="{5C96A898-2EE8-4EF1-B114-D2CE39CFC7A7}" type="sibTrans" cxnId="{9E917BBC-5A80-4C56-B28C-0769AE000754}">
      <dgm:prSet/>
      <dgm:spPr/>
      <dgm:t>
        <a:bodyPr/>
        <a:lstStyle/>
        <a:p>
          <a:endParaRPr lang="ru-RU"/>
        </a:p>
      </dgm:t>
    </dgm:pt>
    <dgm:pt modelId="{036FD7FC-BB2F-4594-A59B-099E9BB3B714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I </a:t>
          </a:r>
          <a:r>
            <a:rPr lang="en-US" b="1" dirty="0" smtClean="0">
              <a:solidFill>
                <a:schemeClr val="tx1"/>
              </a:solidFill>
            </a:rPr>
            <a:t>cannot </a:t>
          </a:r>
          <a:r>
            <a:rPr lang="en-US" b="1" dirty="0" smtClean="0">
              <a:solidFill>
                <a:srgbClr val="C00000"/>
              </a:solidFill>
            </a:rPr>
            <a:t>swim</a:t>
          </a:r>
          <a:endParaRPr lang="ru-RU" b="1" dirty="0">
            <a:solidFill>
              <a:srgbClr val="C00000"/>
            </a:solidFill>
          </a:endParaRPr>
        </a:p>
      </dgm:t>
    </dgm:pt>
    <dgm:pt modelId="{6359BB50-DD60-41B1-81A3-A19EC65108C5}" type="parTrans" cxnId="{1E187050-57AF-45D2-9FD9-35FD859F1D17}">
      <dgm:prSet/>
      <dgm:spPr/>
      <dgm:t>
        <a:bodyPr/>
        <a:lstStyle/>
        <a:p>
          <a:endParaRPr lang="ru-RU"/>
        </a:p>
      </dgm:t>
    </dgm:pt>
    <dgm:pt modelId="{11E821F2-1E37-43E8-8964-FDDDA0815BD5}" type="sibTrans" cxnId="{1E187050-57AF-45D2-9FD9-35FD859F1D17}">
      <dgm:prSet/>
      <dgm:spPr/>
      <dgm:t>
        <a:bodyPr/>
        <a:lstStyle/>
        <a:p>
          <a:endParaRPr lang="ru-RU"/>
        </a:p>
      </dgm:t>
    </dgm:pt>
    <dgm:pt modelId="{8E417F33-D00F-4D31-84D7-A6397E6FA680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We </a:t>
          </a:r>
          <a:r>
            <a:rPr lang="en-US" b="1" dirty="0" smtClean="0">
              <a:solidFill>
                <a:schemeClr val="tx1"/>
              </a:solidFill>
            </a:rPr>
            <a:t>can’t </a:t>
          </a:r>
          <a:r>
            <a:rPr lang="en-US" b="1" dirty="0" smtClean="0">
              <a:solidFill>
                <a:srgbClr val="C00000"/>
              </a:solidFill>
            </a:rPr>
            <a:t>swim</a:t>
          </a:r>
          <a:endParaRPr lang="ru-RU" b="1" dirty="0">
            <a:solidFill>
              <a:srgbClr val="C00000"/>
            </a:solidFill>
          </a:endParaRPr>
        </a:p>
      </dgm:t>
    </dgm:pt>
    <dgm:pt modelId="{1E6C5289-07FA-40FA-80CC-C51CDE01ABA7}" type="parTrans" cxnId="{BFE680EC-F67E-48D6-AC17-3774454F365E}">
      <dgm:prSet/>
      <dgm:spPr/>
      <dgm:t>
        <a:bodyPr/>
        <a:lstStyle/>
        <a:p>
          <a:endParaRPr lang="ru-RU"/>
        </a:p>
      </dgm:t>
    </dgm:pt>
    <dgm:pt modelId="{209BD2B4-DFAA-4BAD-8BAC-6524A2E6E1A7}" type="sibTrans" cxnId="{BFE680EC-F67E-48D6-AC17-3774454F365E}">
      <dgm:prSet/>
      <dgm:spPr/>
      <dgm:t>
        <a:bodyPr/>
        <a:lstStyle/>
        <a:p>
          <a:endParaRPr lang="ru-RU"/>
        </a:p>
      </dgm:t>
    </dgm:pt>
    <dgm:pt modelId="{8DAD534F-5D3A-4DFB-9ED2-1C4192E955E1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You can’t swim</a:t>
          </a:r>
          <a:endParaRPr lang="ru-RU" b="1" dirty="0">
            <a:solidFill>
              <a:srgbClr val="C00000"/>
            </a:solidFill>
          </a:endParaRPr>
        </a:p>
      </dgm:t>
    </dgm:pt>
    <dgm:pt modelId="{0EB68DF3-A0CB-4EF1-B37B-8C41494EE911}" type="parTrans" cxnId="{3159FB1D-F8C0-4CB2-ADB9-3E84A6E4780B}">
      <dgm:prSet/>
      <dgm:spPr/>
      <dgm:t>
        <a:bodyPr/>
        <a:lstStyle/>
        <a:p>
          <a:endParaRPr lang="ru-RU"/>
        </a:p>
      </dgm:t>
    </dgm:pt>
    <dgm:pt modelId="{B1563751-4D20-45AE-ACD1-F3DC353222FB}" type="sibTrans" cxnId="{3159FB1D-F8C0-4CB2-ADB9-3E84A6E4780B}">
      <dgm:prSet/>
      <dgm:spPr/>
      <dgm:t>
        <a:bodyPr/>
        <a:lstStyle/>
        <a:p>
          <a:endParaRPr lang="ru-RU"/>
        </a:p>
      </dgm:t>
    </dgm:pt>
    <dgm:pt modelId="{6E244FE0-B1DA-4699-BFF8-345AFDA79B95}">
      <dgm:prSet phldrT="[Текст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They can’t swim</a:t>
          </a:r>
          <a:endParaRPr lang="ru-RU" b="1" dirty="0">
            <a:solidFill>
              <a:srgbClr val="C00000"/>
            </a:solidFill>
          </a:endParaRPr>
        </a:p>
      </dgm:t>
    </dgm:pt>
    <dgm:pt modelId="{B5DA1EC0-6F7C-48AD-9AE7-B949115DE3E9}" type="parTrans" cxnId="{D2767091-C55F-479D-AF61-754901F34962}">
      <dgm:prSet/>
      <dgm:spPr/>
      <dgm:t>
        <a:bodyPr/>
        <a:lstStyle/>
        <a:p>
          <a:endParaRPr lang="ru-RU"/>
        </a:p>
      </dgm:t>
    </dgm:pt>
    <dgm:pt modelId="{864C46BB-3482-4D5B-9A27-8B804ED251DB}" type="sibTrans" cxnId="{D2767091-C55F-479D-AF61-754901F34962}">
      <dgm:prSet/>
      <dgm:spPr/>
      <dgm:t>
        <a:bodyPr/>
        <a:lstStyle/>
        <a:p>
          <a:endParaRPr lang="ru-RU"/>
        </a:p>
      </dgm:t>
    </dgm:pt>
    <dgm:pt modelId="{3A133731-8D40-4C9D-94AE-D68154A7FDD2}" type="pres">
      <dgm:prSet presAssocID="{2DFFCAD5-E39B-40EB-A57C-24E4BDA1A8F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10264B9-9816-4498-9E05-7A8B05A78F1C}" type="pres">
      <dgm:prSet presAssocID="{D10498BB-DA82-4BA4-9E11-EAB4C8701448}" presName="compNode" presStyleCnt="0"/>
      <dgm:spPr/>
    </dgm:pt>
    <dgm:pt modelId="{B938F1C2-93E4-4F46-8541-D34ACB4F2301}" type="pres">
      <dgm:prSet presAssocID="{D10498BB-DA82-4BA4-9E11-EAB4C8701448}" presName="dummyConnPt" presStyleCnt="0"/>
      <dgm:spPr/>
    </dgm:pt>
    <dgm:pt modelId="{757F4969-1BEB-457C-9FED-A8C88DCE813D}" type="pres">
      <dgm:prSet presAssocID="{D10498BB-DA82-4BA4-9E11-EAB4C8701448}" presName="node" presStyleLbl="node1" presStyleIdx="0" presStyleCnt="9" custScaleX="74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4B69C-E1D4-4ABD-A016-26F8516B9B37}" type="pres">
      <dgm:prSet presAssocID="{18A522CA-2BDC-4DF4-9C9C-243F375813A3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41D599B2-1AB1-4C8B-B706-0257FBDA17C1}" type="pres">
      <dgm:prSet presAssocID="{CC504AC3-7935-46D1-BE66-8165EC36E326}" presName="compNode" presStyleCnt="0"/>
      <dgm:spPr/>
    </dgm:pt>
    <dgm:pt modelId="{2DE04730-8DAD-4EC5-BD36-39D51C58222A}" type="pres">
      <dgm:prSet presAssocID="{CC504AC3-7935-46D1-BE66-8165EC36E326}" presName="dummyConnPt" presStyleCnt="0"/>
      <dgm:spPr/>
    </dgm:pt>
    <dgm:pt modelId="{FBAC8B8C-1CE6-48DE-9661-061517EEFCC8}" type="pres">
      <dgm:prSet presAssocID="{CC504AC3-7935-46D1-BE66-8165EC36E326}" presName="node" presStyleLbl="node1" presStyleIdx="1" presStyleCnt="9" custScaleX="74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708D8-BE51-4719-AB91-ACCA6C2AB371}" type="pres">
      <dgm:prSet presAssocID="{9FC30D21-E5C7-48ED-95B9-AD9985AC39C0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8E7BA817-5928-426D-A0E4-AE4AC1CC2A93}" type="pres">
      <dgm:prSet presAssocID="{E9D51BFF-0DE3-4CBE-BFDF-3CCF09E4EEC5}" presName="compNode" presStyleCnt="0"/>
      <dgm:spPr/>
    </dgm:pt>
    <dgm:pt modelId="{8D3BDB10-64D1-4DC6-AFCF-D083550695B4}" type="pres">
      <dgm:prSet presAssocID="{E9D51BFF-0DE3-4CBE-BFDF-3CCF09E4EEC5}" presName="dummyConnPt" presStyleCnt="0"/>
      <dgm:spPr/>
    </dgm:pt>
    <dgm:pt modelId="{73C0F009-B069-4B9E-85F3-455098CC844D}" type="pres">
      <dgm:prSet presAssocID="{E9D51BFF-0DE3-4CBE-BFDF-3CCF09E4EEC5}" presName="node" presStyleLbl="node1" presStyleIdx="2" presStyleCnt="9" custScaleX="82401" custScaleY="159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1B044-A217-45CA-BF02-E49F32BA4EDF}" type="pres">
      <dgm:prSet presAssocID="{59EE409D-BFE2-45B7-A2DA-BD6F8BFC109B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9297CE4E-C00B-422E-BDFB-79558725F2D8}" type="pres">
      <dgm:prSet presAssocID="{63C41619-7AE1-4C00-885C-E86A186D1FC9}" presName="compNode" presStyleCnt="0"/>
      <dgm:spPr/>
    </dgm:pt>
    <dgm:pt modelId="{6AA5F888-25C2-4CF1-B693-ABF1056C720B}" type="pres">
      <dgm:prSet presAssocID="{63C41619-7AE1-4C00-885C-E86A186D1FC9}" presName="dummyConnPt" presStyleCnt="0"/>
      <dgm:spPr/>
    </dgm:pt>
    <dgm:pt modelId="{C7ABDC7A-379D-4D7C-9ADD-AD7AFC80A6A7}" type="pres">
      <dgm:prSet presAssocID="{63C41619-7AE1-4C00-885C-E86A186D1FC9}" presName="node" presStyleLbl="node1" presStyleIdx="3" presStyleCnt="9" custScaleX="155373" custScaleY="159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87FF0-8F36-4B6E-AEE3-9CD354B9714C}" type="pres">
      <dgm:prSet presAssocID="{38E2162A-DCD1-4C74-AB5E-5A36AEDF8409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58EC7364-7793-4B76-ADDD-0AD9AF750C5B}" type="pres">
      <dgm:prSet presAssocID="{37D16B45-AC57-4450-A165-C406C11423E0}" presName="compNode" presStyleCnt="0"/>
      <dgm:spPr/>
    </dgm:pt>
    <dgm:pt modelId="{CB5FF498-1E13-40D2-ABE5-7893D6E1507C}" type="pres">
      <dgm:prSet presAssocID="{37D16B45-AC57-4450-A165-C406C11423E0}" presName="dummyConnPt" presStyleCnt="0"/>
      <dgm:spPr/>
    </dgm:pt>
    <dgm:pt modelId="{2EDB8A39-B766-465E-B37C-6756DDFDFE14}" type="pres">
      <dgm:prSet presAssocID="{37D16B45-AC57-4450-A165-C406C11423E0}" presName="node" presStyleLbl="node1" presStyleIdx="4" presStyleCnt="9" custScaleX="144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5A89B-25F5-4F77-A412-F6F0615FA42F}" type="pres">
      <dgm:prSet presAssocID="{5C96A898-2EE8-4EF1-B114-D2CE39CFC7A7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D1F37C7B-121B-4FDC-951F-1F48229134C3}" type="pres">
      <dgm:prSet presAssocID="{036FD7FC-BB2F-4594-A59B-099E9BB3B714}" presName="compNode" presStyleCnt="0"/>
      <dgm:spPr/>
    </dgm:pt>
    <dgm:pt modelId="{FC8888F0-0FB2-4A97-B7E3-D62721944C89}" type="pres">
      <dgm:prSet presAssocID="{036FD7FC-BB2F-4594-A59B-099E9BB3B714}" presName="dummyConnPt" presStyleCnt="0"/>
      <dgm:spPr/>
    </dgm:pt>
    <dgm:pt modelId="{D159B7C0-96F4-4399-BE73-8BD753430DD7}" type="pres">
      <dgm:prSet presAssocID="{036FD7FC-BB2F-4594-A59B-099E9BB3B714}" presName="node" presStyleLbl="node1" presStyleIdx="5" presStyleCnt="9" custScaleX="135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443B5-88ED-4FD5-B190-596A2C2A51B5}" type="pres">
      <dgm:prSet presAssocID="{11E821F2-1E37-43E8-8964-FDDDA0815BD5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EC023357-654B-4465-9E91-A13E3944A009}" type="pres">
      <dgm:prSet presAssocID="{8E417F33-D00F-4D31-84D7-A6397E6FA680}" presName="compNode" presStyleCnt="0"/>
      <dgm:spPr/>
    </dgm:pt>
    <dgm:pt modelId="{86C9EF6A-CB03-4A17-9B46-4F891BD092D9}" type="pres">
      <dgm:prSet presAssocID="{8E417F33-D00F-4D31-84D7-A6397E6FA680}" presName="dummyConnPt" presStyleCnt="0"/>
      <dgm:spPr/>
    </dgm:pt>
    <dgm:pt modelId="{F51EF782-1466-432E-A012-203F7F59182B}" type="pres">
      <dgm:prSet presAssocID="{8E417F33-D00F-4D31-84D7-A6397E6FA680}" presName="node" presStyleLbl="node1" presStyleIdx="6" presStyleCnt="9" custScaleX="135339" custScaleY="98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85780-3F8B-4A0B-BAF8-ACDF4D9C8D94}" type="pres">
      <dgm:prSet presAssocID="{209BD2B4-DFAA-4BAD-8BAC-6524A2E6E1A7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3898E0E4-A0D9-4D61-B4D1-7841CA046E58}" type="pres">
      <dgm:prSet presAssocID="{8DAD534F-5D3A-4DFB-9ED2-1C4192E955E1}" presName="compNode" presStyleCnt="0"/>
      <dgm:spPr/>
    </dgm:pt>
    <dgm:pt modelId="{2CB66A9B-0E3C-4053-AD09-BF07C77DB5CF}" type="pres">
      <dgm:prSet presAssocID="{8DAD534F-5D3A-4DFB-9ED2-1C4192E955E1}" presName="dummyConnPt" presStyleCnt="0"/>
      <dgm:spPr/>
    </dgm:pt>
    <dgm:pt modelId="{5BCA5CDE-8471-4210-AAEF-D27BDE16180E}" type="pres">
      <dgm:prSet presAssocID="{8DAD534F-5D3A-4DFB-9ED2-1C4192E955E1}" presName="node" presStyleLbl="node1" presStyleIdx="7" presStyleCnt="9" custScaleX="143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D076C-D694-43EC-9D87-C409ED6E4AD4}" type="pres">
      <dgm:prSet presAssocID="{B1563751-4D20-45AE-ACD1-F3DC353222FB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54815924-0FF3-47AF-A9BE-E2228984A253}" type="pres">
      <dgm:prSet presAssocID="{6E244FE0-B1DA-4699-BFF8-345AFDA79B95}" presName="compNode" presStyleCnt="0"/>
      <dgm:spPr/>
    </dgm:pt>
    <dgm:pt modelId="{71199F36-2E7E-4353-B958-DEBB387E3716}" type="pres">
      <dgm:prSet presAssocID="{6E244FE0-B1DA-4699-BFF8-345AFDA79B95}" presName="dummyConnPt" presStyleCnt="0"/>
      <dgm:spPr/>
    </dgm:pt>
    <dgm:pt modelId="{D955C81B-02AA-45CA-A82D-607AFE6A7245}" type="pres">
      <dgm:prSet presAssocID="{6E244FE0-B1DA-4699-BFF8-345AFDA79B95}" presName="node" presStyleLbl="node1" presStyleIdx="8" presStyleCnt="9" custScaleX="143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551319-A867-4EF4-9FE2-BF75FAA5A1AD}" type="presOf" srcId="{63C41619-7AE1-4C00-885C-E86A186D1FC9}" destId="{C7ABDC7A-379D-4D7C-9ADD-AD7AFC80A6A7}" srcOrd="0" destOrd="0" presId="urn:microsoft.com/office/officeart/2005/8/layout/bProcess4"/>
    <dgm:cxn modelId="{4686C049-D7B9-4800-BF29-6728F1FDFC07}" type="presOf" srcId="{11E821F2-1E37-43E8-8964-FDDDA0815BD5}" destId="{958443B5-88ED-4FD5-B190-596A2C2A51B5}" srcOrd="0" destOrd="0" presId="urn:microsoft.com/office/officeart/2005/8/layout/bProcess4"/>
    <dgm:cxn modelId="{3634579A-F582-4A1A-884E-A153D95D6F71}" srcId="{2DFFCAD5-E39B-40EB-A57C-24E4BDA1A8F5}" destId="{D10498BB-DA82-4BA4-9E11-EAB4C8701448}" srcOrd="0" destOrd="0" parTransId="{28C97328-3045-4818-B07D-A3D351C2B073}" sibTransId="{18A522CA-2BDC-4DF4-9C9C-243F375813A3}"/>
    <dgm:cxn modelId="{95ADD934-052C-48A1-9202-2F44F3C11E64}" type="presOf" srcId="{E9D51BFF-0DE3-4CBE-BFDF-3CCF09E4EEC5}" destId="{73C0F009-B069-4B9E-85F3-455098CC844D}" srcOrd="0" destOrd="0" presId="urn:microsoft.com/office/officeart/2005/8/layout/bProcess4"/>
    <dgm:cxn modelId="{6E29D456-76F9-4C3B-A97B-BF856DE19D83}" type="presOf" srcId="{38E2162A-DCD1-4C74-AB5E-5A36AEDF8409}" destId="{08187FF0-8F36-4B6E-AEE3-9CD354B9714C}" srcOrd="0" destOrd="0" presId="urn:microsoft.com/office/officeart/2005/8/layout/bProcess4"/>
    <dgm:cxn modelId="{F77EE681-1684-464E-B653-5D889237B390}" type="presOf" srcId="{6E244FE0-B1DA-4699-BFF8-345AFDA79B95}" destId="{D955C81B-02AA-45CA-A82D-607AFE6A7245}" srcOrd="0" destOrd="0" presId="urn:microsoft.com/office/officeart/2005/8/layout/bProcess4"/>
    <dgm:cxn modelId="{3159FB1D-F8C0-4CB2-ADB9-3E84A6E4780B}" srcId="{2DFFCAD5-E39B-40EB-A57C-24E4BDA1A8F5}" destId="{8DAD534F-5D3A-4DFB-9ED2-1C4192E955E1}" srcOrd="7" destOrd="0" parTransId="{0EB68DF3-A0CB-4EF1-B37B-8C41494EE911}" sibTransId="{B1563751-4D20-45AE-ACD1-F3DC353222FB}"/>
    <dgm:cxn modelId="{976328AF-64DB-4266-B9C6-AA8523630141}" type="presOf" srcId="{18A522CA-2BDC-4DF4-9C9C-243F375813A3}" destId="{E484B69C-E1D4-4ABD-A016-26F8516B9B37}" srcOrd="0" destOrd="0" presId="urn:microsoft.com/office/officeart/2005/8/layout/bProcess4"/>
    <dgm:cxn modelId="{6849522C-E5B0-4ECD-A33F-0FDD21A71714}" type="presOf" srcId="{2DFFCAD5-E39B-40EB-A57C-24E4BDA1A8F5}" destId="{3A133731-8D40-4C9D-94AE-D68154A7FDD2}" srcOrd="0" destOrd="0" presId="urn:microsoft.com/office/officeart/2005/8/layout/bProcess4"/>
    <dgm:cxn modelId="{9E917BBC-5A80-4C56-B28C-0769AE000754}" srcId="{2DFFCAD5-E39B-40EB-A57C-24E4BDA1A8F5}" destId="{37D16B45-AC57-4450-A165-C406C11423E0}" srcOrd="4" destOrd="0" parTransId="{D46A6C26-B2C2-4E3E-9597-41063F5E46A0}" sibTransId="{5C96A898-2EE8-4EF1-B114-D2CE39CFC7A7}"/>
    <dgm:cxn modelId="{D2767091-C55F-479D-AF61-754901F34962}" srcId="{2DFFCAD5-E39B-40EB-A57C-24E4BDA1A8F5}" destId="{6E244FE0-B1DA-4699-BFF8-345AFDA79B95}" srcOrd="8" destOrd="0" parTransId="{B5DA1EC0-6F7C-48AD-9AE7-B949115DE3E9}" sibTransId="{864C46BB-3482-4D5B-9A27-8B804ED251DB}"/>
    <dgm:cxn modelId="{19FA1914-1317-48D5-939E-7354853564F5}" srcId="{2DFFCAD5-E39B-40EB-A57C-24E4BDA1A8F5}" destId="{E9D51BFF-0DE3-4CBE-BFDF-3CCF09E4EEC5}" srcOrd="2" destOrd="0" parTransId="{6F88F6A4-24C1-43A8-A110-B319E2259A8A}" sibTransId="{59EE409D-BFE2-45B7-A2DA-BD6F8BFC109B}"/>
    <dgm:cxn modelId="{1E187050-57AF-45D2-9FD9-35FD859F1D17}" srcId="{2DFFCAD5-E39B-40EB-A57C-24E4BDA1A8F5}" destId="{036FD7FC-BB2F-4594-A59B-099E9BB3B714}" srcOrd="5" destOrd="0" parTransId="{6359BB50-DD60-41B1-81A3-A19EC65108C5}" sibTransId="{11E821F2-1E37-43E8-8964-FDDDA0815BD5}"/>
    <dgm:cxn modelId="{CE2C931B-D719-4067-A0E4-F3D190190757}" type="presOf" srcId="{036FD7FC-BB2F-4594-A59B-099E9BB3B714}" destId="{D159B7C0-96F4-4399-BE73-8BD753430DD7}" srcOrd="0" destOrd="0" presId="urn:microsoft.com/office/officeart/2005/8/layout/bProcess4"/>
    <dgm:cxn modelId="{BFE680EC-F67E-48D6-AC17-3774454F365E}" srcId="{2DFFCAD5-E39B-40EB-A57C-24E4BDA1A8F5}" destId="{8E417F33-D00F-4D31-84D7-A6397E6FA680}" srcOrd="6" destOrd="0" parTransId="{1E6C5289-07FA-40FA-80CC-C51CDE01ABA7}" sibTransId="{209BD2B4-DFAA-4BAD-8BAC-6524A2E6E1A7}"/>
    <dgm:cxn modelId="{D81C84D7-2F41-406C-932D-09CA129DADC2}" type="presOf" srcId="{8DAD534F-5D3A-4DFB-9ED2-1C4192E955E1}" destId="{5BCA5CDE-8471-4210-AAEF-D27BDE16180E}" srcOrd="0" destOrd="0" presId="urn:microsoft.com/office/officeart/2005/8/layout/bProcess4"/>
    <dgm:cxn modelId="{26B64F03-1B43-4D34-9BD5-71899F2C507D}" type="presOf" srcId="{CC504AC3-7935-46D1-BE66-8165EC36E326}" destId="{FBAC8B8C-1CE6-48DE-9661-061517EEFCC8}" srcOrd="0" destOrd="0" presId="urn:microsoft.com/office/officeart/2005/8/layout/bProcess4"/>
    <dgm:cxn modelId="{BA3071E5-7791-4744-A067-763F912F1AE7}" srcId="{2DFFCAD5-E39B-40EB-A57C-24E4BDA1A8F5}" destId="{CC504AC3-7935-46D1-BE66-8165EC36E326}" srcOrd="1" destOrd="0" parTransId="{E7EE4C8B-2A7E-4CEA-BBA0-C29847E75F33}" sibTransId="{9FC30D21-E5C7-48ED-95B9-AD9985AC39C0}"/>
    <dgm:cxn modelId="{60D4E87D-B14F-4C61-A582-88C6E108C69E}" type="presOf" srcId="{8E417F33-D00F-4D31-84D7-A6397E6FA680}" destId="{F51EF782-1466-432E-A012-203F7F59182B}" srcOrd="0" destOrd="0" presId="urn:microsoft.com/office/officeart/2005/8/layout/bProcess4"/>
    <dgm:cxn modelId="{EBA072D0-2826-4FCF-833A-1EE265452B24}" type="presOf" srcId="{D10498BB-DA82-4BA4-9E11-EAB4C8701448}" destId="{757F4969-1BEB-457C-9FED-A8C88DCE813D}" srcOrd="0" destOrd="0" presId="urn:microsoft.com/office/officeart/2005/8/layout/bProcess4"/>
    <dgm:cxn modelId="{01AF7195-8A16-4CA1-A74D-754DFD6A0DED}" type="presOf" srcId="{59EE409D-BFE2-45B7-A2DA-BD6F8BFC109B}" destId="{1601B044-A217-45CA-BF02-E49F32BA4EDF}" srcOrd="0" destOrd="0" presId="urn:microsoft.com/office/officeart/2005/8/layout/bProcess4"/>
    <dgm:cxn modelId="{F8C060D0-C0CA-4B4C-9C9D-559421155AEC}" type="presOf" srcId="{B1563751-4D20-45AE-ACD1-F3DC353222FB}" destId="{F7BD076C-D694-43EC-9D87-C409ED6E4AD4}" srcOrd="0" destOrd="0" presId="urn:microsoft.com/office/officeart/2005/8/layout/bProcess4"/>
    <dgm:cxn modelId="{217AC5EE-CAEE-47BE-9852-0696A6541F56}" type="presOf" srcId="{37D16B45-AC57-4450-A165-C406C11423E0}" destId="{2EDB8A39-B766-465E-B37C-6756DDFDFE14}" srcOrd="0" destOrd="0" presId="urn:microsoft.com/office/officeart/2005/8/layout/bProcess4"/>
    <dgm:cxn modelId="{E8AEDCBF-A0C0-40DA-804D-64E94D4F5D00}" srcId="{2DFFCAD5-E39B-40EB-A57C-24E4BDA1A8F5}" destId="{63C41619-7AE1-4C00-885C-E86A186D1FC9}" srcOrd="3" destOrd="0" parTransId="{4A71E7E7-C399-46FA-A03D-7B15CE9EEC60}" sibTransId="{38E2162A-DCD1-4C74-AB5E-5A36AEDF8409}"/>
    <dgm:cxn modelId="{D7C5C644-1A4C-45AA-9A20-7E18AA537EA9}" type="presOf" srcId="{9FC30D21-E5C7-48ED-95B9-AD9985AC39C0}" destId="{501708D8-BE51-4719-AB91-ACCA6C2AB371}" srcOrd="0" destOrd="0" presId="urn:microsoft.com/office/officeart/2005/8/layout/bProcess4"/>
    <dgm:cxn modelId="{A225641D-B079-4D5D-ACF3-DC2FB3444450}" type="presOf" srcId="{209BD2B4-DFAA-4BAD-8BAC-6524A2E6E1A7}" destId="{58C85780-3F8B-4A0B-BAF8-ACDF4D9C8D94}" srcOrd="0" destOrd="0" presId="urn:microsoft.com/office/officeart/2005/8/layout/bProcess4"/>
    <dgm:cxn modelId="{3DF3EBFA-4C19-4BD6-9AE6-986F9A413455}" type="presOf" srcId="{5C96A898-2EE8-4EF1-B114-D2CE39CFC7A7}" destId="{3755A89B-25F5-4F77-A412-F6F0615FA42F}" srcOrd="0" destOrd="0" presId="urn:microsoft.com/office/officeart/2005/8/layout/bProcess4"/>
    <dgm:cxn modelId="{D5569A04-3967-4A3B-B1FB-067D179A3562}" type="presParOf" srcId="{3A133731-8D40-4C9D-94AE-D68154A7FDD2}" destId="{A10264B9-9816-4498-9E05-7A8B05A78F1C}" srcOrd="0" destOrd="0" presId="urn:microsoft.com/office/officeart/2005/8/layout/bProcess4"/>
    <dgm:cxn modelId="{D6CBE850-D1F5-4E88-B690-EABF0AA22B86}" type="presParOf" srcId="{A10264B9-9816-4498-9E05-7A8B05A78F1C}" destId="{B938F1C2-93E4-4F46-8541-D34ACB4F2301}" srcOrd="0" destOrd="0" presId="urn:microsoft.com/office/officeart/2005/8/layout/bProcess4"/>
    <dgm:cxn modelId="{C5A99272-1886-4946-A88F-6F0E275BA369}" type="presParOf" srcId="{A10264B9-9816-4498-9E05-7A8B05A78F1C}" destId="{757F4969-1BEB-457C-9FED-A8C88DCE813D}" srcOrd="1" destOrd="0" presId="urn:microsoft.com/office/officeart/2005/8/layout/bProcess4"/>
    <dgm:cxn modelId="{4CDA5E0D-52D1-4180-88F3-0210D8CEB6C3}" type="presParOf" srcId="{3A133731-8D40-4C9D-94AE-D68154A7FDD2}" destId="{E484B69C-E1D4-4ABD-A016-26F8516B9B37}" srcOrd="1" destOrd="0" presId="urn:microsoft.com/office/officeart/2005/8/layout/bProcess4"/>
    <dgm:cxn modelId="{9F80D2CC-205D-4F30-82C1-83E7357F75E7}" type="presParOf" srcId="{3A133731-8D40-4C9D-94AE-D68154A7FDD2}" destId="{41D599B2-1AB1-4C8B-B706-0257FBDA17C1}" srcOrd="2" destOrd="0" presId="urn:microsoft.com/office/officeart/2005/8/layout/bProcess4"/>
    <dgm:cxn modelId="{50AD8010-B33D-4E3A-A06A-DB14444B81CD}" type="presParOf" srcId="{41D599B2-1AB1-4C8B-B706-0257FBDA17C1}" destId="{2DE04730-8DAD-4EC5-BD36-39D51C58222A}" srcOrd="0" destOrd="0" presId="urn:microsoft.com/office/officeart/2005/8/layout/bProcess4"/>
    <dgm:cxn modelId="{F0404095-7812-45A4-9FFA-4D10045D8C83}" type="presParOf" srcId="{41D599B2-1AB1-4C8B-B706-0257FBDA17C1}" destId="{FBAC8B8C-1CE6-48DE-9661-061517EEFCC8}" srcOrd="1" destOrd="0" presId="urn:microsoft.com/office/officeart/2005/8/layout/bProcess4"/>
    <dgm:cxn modelId="{9B3DF278-C40B-4467-96A9-91C73D1B37DC}" type="presParOf" srcId="{3A133731-8D40-4C9D-94AE-D68154A7FDD2}" destId="{501708D8-BE51-4719-AB91-ACCA6C2AB371}" srcOrd="3" destOrd="0" presId="urn:microsoft.com/office/officeart/2005/8/layout/bProcess4"/>
    <dgm:cxn modelId="{CF80DE6D-08E1-46F6-B1E1-177B795BA868}" type="presParOf" srcId="{3A133731-8D40-4C9D-94AE-D68154A7FDD2}" destId="{8E7BA817-5928-426D-A0E4-AE4AC1CC2A93}" srcOrd="4" destOrd="0" presId="urn:microsoft.com/office/officeart/2005/8/layout/bProcess4"/>
    <dgm:cxn modelId="{B410EDC5-6CF7-4BDE-9A14-9C9EDCEBF1F0}" type="presParOf" srcId="{8E7BA817-5928-426D-A0E4-AE4AC1CC2A93}" destId="{8D3BDB10-64D1-4DC6-AFCF-D083550695B4}" srcOrd="0" destOrd="0" presId="urn:microsoft.com/office/officeart/2005/8/layout/bProcess4"/>
    <dgm:cxn modelId="{6353F855-910D-4553-A813-A2EE33BFC227}" type="presParOf" srcId="{8E7BA817-5928-426D-A0E4-AE4AC1CC2A93}" destId="{73C0F009-B069-4B9E-85F3-455098CC844D}" srcOrd="1" destOrd="0" presId="urn:microsoft.com/office/officeart/2005/8/layout/bProcess4"/>
    <dgm:cxn modelId="{676CA3E7-F6BB-40DD-A74B-21C28032D956}" type="presParOf" srcId="{3A133731-8D40-4C9D-94AE-D68154A7FDD2}" destId="{1601B044-A217-45CA-BF02-E49F32BA4EDF}" srcOrd="5" destOrd="0" presId="urn:microsoft.com/office/officeart/2005/8/layout/bProcess4"/>
    <dgm:cxn modelId="{E00DACD0-0DDF-4191-90FD-8B3CA9E9E97A}" type="presParOf" srcId="{3A133731-8D40-4C9D-94AE-D68154A7FDD2}" destId="{9297CE4E-C00B-422E-BDFB-79558725F2D8}" srcOrd="6" destOrd="0" presId="urn:microsoft.com/office/officeart/2005/8/layout/bProcess4"/>
    <dgm:cxn modelId="{F6709B59-6FA4-40FB-A5B3-0A30363728BB}" type="presParOf" srcId="{9297CE4E-C00B-422E-BDFB-79558725F2D8}" destId="{6AA5F888-25C2-4CF1-B693-ABF1056C720B}" srcOrd="0" destOrd="0" presId="urn:microsoft.com/office/officeart/2005/8/layout/bProcess4"/>
    <dgm:cxn modelId="{DDE5B585-463E-4562-9F8C-3CE830CF6137}" type="presParOf" srcId="{9297CE4E-C00B-422E-BDFB-79558725F2D8}" destId="{C7ABDC7A-379D-4D7C-9ADD-AD7AFC80A6A7}" srcOrd="1" destOrd="0" presId="urn:microsoft.com/office/officeart/2005/8/layout/bProcess4"/>
    <dgm:cxn modelId="{57AB1445-2D1B-4273-8774-EB03BDCA3635}" type="presParOf" srcId="{3A133731-8D40-4C9D-94AE-D68154A7FDD2}" destId="{08187FF0-8F36-4B6E-AEE3-9CD354B9714C}" srcOrd="7" destOrd="0" presId="urn:microsoft.com/office/officeart/2005/8/layout/bProcess4"/>
    <dgm:cxn modelId="{D874DB2E-9AC6-4447-9342-70EF7013B7EA}" type="presParOf" srcId="{3A133731-8D40-4C9D-94AE-D68154A7FDD2}" destId="{58EC7364-7793-4B76-ADDD-0AD9AF750C5B}" srcOrd="8" destOrd="0" presId="urn:microsoft.com/office/officeart/2005/8/layout/bProcess4"/>
    <dgm:cxn modelId="{A0D9A1D8-4544-4E38-9B0B-299E8079D23A}" type="presParOf" srcId="{58EC7364-7793-4B76-ADDD-0AD9AF750C5B}" destId="{CB5FF498-1E13-40D2-ABE5-7893D6E1507C}" srcOrd="0" destOrd="0" presId="urn:microsoft.com/office/officeart/2005/8/layout/bProcess4"/>
    <dgm:cxn modelId="{BFBE5BC4-0F75-40E3-8F9D-EDC777CA4737}" type="presParOf" srcId="{58EC7364-7793-4B76-ADDD-0AD9AF750C5B}" destId="{2EDB8A39-B766-465E-B37C-6756DDFDFE14}" srcOrd="1" destOrd="0" presId="urn:microsoft.com/office/officeart/2005/8/layout/bProcess4"/>
    <dgm:cxn modelId="{29BAF343-B532-4909-9ABA-2B422E8A0D7D}" type="presParOf" srcId="{3A133731-8D40-4C9D-94AE-D68154A7FDD2}" destId="{3755A89B-25F5-4F77-A412-F6F0615FA42F}" srcOrd="9" destOrd="0" presId="urn:microsoft.com/office/officeart/2005/8/layout/bProcess4"/>
    <dgm:cxn modelId="{9F343C9E-C58F-4762-8B20-A27080418EB3}" type="presParOf" srcId="{3A133731-8D40-4C9D-94AE-D68154A7FDD2}" destId="{D1F37C7B-121B-4FDC-951F-1F48229134C3}" srcOrd="10" destOrd="0" presId="urn:microsoft.com/office/officeart/2005/8/layout/bProcess4"/>
    <dgm:cxn modelId="{50A32C1D-9D21-4203-8AA4-28B9BF4A11DA}" type="presParOf" srcId="{D1F37C7B-121B-4FDC-951F-1F48229134C3}" destId="{FC8888F0-0FB2-4A97-B7E3-D62721944C89}" srcOrd="0" destOrd="0" presId="urn:microsoft.com/office/officeart/2005/8/layout/bProcess4"/>
    <dgm:cxn modelId="{F50B5230-5025-4D3F-886D-FBA02BA12ABE}" type="presParOf" srcId="{D1F37C7B-121B-4FDC-951F-1F48229134C3}" destId="{D159B7C0-96F4-4399-BE73-8BD753430DD7}" srcOrd="1" destOrd="0" presId="urn:microsoft.com/office/officeart/2005/8/layout/bProcess4"/>
    <dgm:cxn modelId="{36BE07EC-8218-4C29-8E0A-0911E553F0BC}" type="presParOf" srcId="{3A133731-8D40-4C9D-94AE-D68154A7FDD2}" destId="{958443B5-88ED-4FD5-B190-596A2C2A51B5}" srcOrd="11" destOrd="0" presId="urn:microsoft.com/office/officeart/2005/8/layout/bProcess4"/>
    <dgm:cxn modelId="{AFFE21B2-6DD7-4201-8E86-87D4CF74F053}" type="presParOf" srcId="{3A133731-8D40-4C9D-94AE-D68154A7FDD2}" destId="{EC023357-654B-4465-9E91-A13E3944A009}" srcOrd="12" destOrd="0" presId="urn:microsoft.com/office/officeart/2005/8/layout/bProcess4"/>
    <dgm:cxn modelId="{DA872B23-0520-40D1-AC7B-0FBC8E04A74A}" type="presParOf" srcId="{EC023357-654B-4465-9E91-A13E3944A009}" destId="{86C9EF6A-CB03-4A17-9B46-4F891BD092D9}" srcOrd="0" destOrd="0" presId="urn:microsoft.com/office/officeart/2005/8/layout/bProcess4"/>
    <dgm:cxn modelId="{C72D5962-4AA4-43FE-AF33-2C10FBA07E86}" type="presParOf" srcId="{EC023357-654B-4465-9E91-A13E3944A009}" destId="{F51EF782-1466-432E-A012-203F7F59182B}" srcOrd="1" destOrd="0" presId="urn:microsoft.com/office/officeart/2005/8/layout/bProcess4"/>
    <dgm:cxn modelId="{0F710565-4E6D-4BD2-9BD5-70D711E984AB}" type="presParOf" srcId="{3A133731-8D40-4C9D-94AE-D68154A7FDD2}" destId="{58C85780-3F8B-4A0B-BAF8-ACDF4D9C8D94}" srcOrd="13" destOrd="0" presId="urn:microsoft.com/office/officeart/2005/8/layout/bProcess4"/>
    <dgm:cxn modelId="{060FC85D-F014-4BA2-B877-49C907A2F5DD}" type="presParOf" srcId="{3A133731-8D40-4C9D-94AE-D68154A7FDD2}" destId="{3898E0E4-A0D9-4D61-B4D1-7841CA046E58}" srcOrd="14" destOrd="0" presId="urn:microsoft.com/office/officeart/2005/8/layout/bProcess4"/>
    <dgm:cxn modelId="{8691E85D-0D18-4D2D-9F88-879C311BE2E6}" type="presParOf" srcId="{3898E0E4-A0D9-4D61-B4D1-7841CA046E58}" destId="{2CB66A9B-0E3C-4053-AD09-BF07C77DB5CF}" srcOrd="0" destOrd="0" presId="urn:microsoft.com/office/officeart/2005/8/layout/bProcess4"/>
    <dgm:cxn modelId="{9B20AAAC-3089-43F4-B0D8-41099EC203F7}" type="presParOf" srcId="{3898E0E4-A0D9-4D61-B4D1-7841CA046E58}" destId="{5BCA5CDE-8471-4210-AAEF-D27BDE16180E}" srcOrd="1" destOrd="0" presId="urn:microsoft.com/office/officeart/2005/8/layout/bProcess4"/>
    <dgm:cxn modelId="{6BC50FEF-B545-4012-A698-0930688E97F7}" type="presParOf" srcId="{3A133731-8D40-4C9D-94AE-D68154A7FDD2}" destId="{F7BD076C-D694-43EC-9D87-C409ED6E4AD4}" srcOrd="15" destOrd="0" presId="urn:microsoft.com/office/officeart/2005/8/layout/bProcess4"/>
    <dgm:cxn modelId="{C13738BE-9041-421B-BDF8-E62E55F94241}" type="presParOf" srcId="{3A133731-8D40-4C9D-94AE-D68154A7FDD2}" destId="{54815924-0FF3-47AF-A9BE-E2228984A253}" srcOrd="16" destOrd="0" presId="urn:microsoft.com/office/officeart/2005/8/layout/bProcess4"/>
    <dgm:cxn modelId="{AA1A7134-E6E6-4F46-BED1-26BFE70CB8A5}" type="presParOf" srcId="{54815924-0FF3-47AF-A9BE-E2228984A253}" destId="{71199F36-2E7E-4353-B958-DEBB387E3716}" srcOrd="0" destOrd="0" presId="urn:microsoft.com/office/officeart/2005/8/layout/bProcess4"/>
    <dgm:cxn modelId="{729D366F-8357-447F-B2F5-090AC62B7432}" type="presParOf" srcId="{54815924-0FF3-47AF-A9BE-E2228984A253}" destId="{D955C81B-02AA-45CA-A82D-607AFE6A724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AF2740-8437-4096-AE53-248C1379E202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712BD8-1149-4F49-86B0-9657CA39CE0B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E4E1A82A-A87A-4377-87B6-5B191BA52205}" type="parTrans" cxnId="{4BD91A3F-A82E-4B18-905E-FE6C5BAA5D5C}">
      <dgm:prSet/>
      <dgm:spPr/>
      <dgm:t>
        <a:bodyPr/>
        <a:lstStyle/>
        <a:p>
          <a:endParaRPr lang="ru-RU"/>
        </a:p>
      </dgm:t>
    </dgm:pt>
    <dgm:pt modelId="{8D65D30D-E232-4E71-A15B-34AB206EB0DC}" type="sibTrans" cxnId="{4BD91A3F-A82E-4B18-905E-FE6C5BAA5D5C}">
      <dgm:prSet/>
      <dgm:spPr/>
      <dgm:t>
        <a:bodyPr/>
        <a:lstStyle/>
        <a:p>
          <a:endParaRPr lang="ru-RU"/>
        </a:p>
      </dgm:t>
    </dgm:pt>
    <dgm:pt modelId="{6CE4A0C5-5299-4A35-BE74-C027FBFBADB8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2F47C351-AF44-4A17-941A-E170DF49A46B}" type="parTrans" cxnId="{42AA978E-FF2F-4F12-8255-A3AB2C8E66C3}">
      <dgm:prSet/>
      <dgm:spPr/>
      <dgm:t>
        <a:bodyPr/>
        <a:lstStyle/>
        <a:p>
          <a:endParaRPr lang="ru-RU"/>
        </a:p>
      </dgm:t>
    </dgm:pt>
    <dgm:pt modelId="{EC86734D-2C40-458D-AD83-6C1C2DC0B0EF}" type="sibTrans" cxnId="{42AA978E-FF2F-4F12-8255-A3AB2C8E66C3}">
      <dgm:prSet/>
      <dgm:spPr/>
      <dgm:t>
        <a:bodyPr/>
        <a:lstStyle/>
        <a:p>
          <a:endParaRPr lang="ru-RU"/>
        </a:p>
      </dgm:t>
    </dgm:pt>
    <dgm:pt modelId="{359DB1CD-4CC9-4327-826B-33E10468EE0B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1DC17679-289B-4CAC-9E8A-5068EBD2580B}" type="parTrans" cxnId="{F1F49A51-31B3-486C-9387-F7996110E7E0}">
      <dgm:prSet/>
      <dgm:spPr/>
      <dgm:t>
        <a:bodyPr/>
        <a:lstStyle/>
        <a:p>
          <a:endParaRPr lang="ru-RU"/>
        </a:p>
      </dgm:t>
    </dgm:pt>
    <dgm:pt modelId="{B9B74352-B4FA-4283-B507-91379D7752A8}" type="sibTrans" cxnId="{F1F49A51-31B3-486C-9387-F7996110E7E0}">
      <dgm:prSet/>
      <dgm:spPr/>
      <dgm:t>
        <a:bodyPr/>
        <a:lstStyle/>
        <a:p>
          <a:endParaRPr lang="ru-RU"/>
        </a:p>
      </dgm:t>
    </dgm:pt>
    <dgm:pt modelId="{D3415308-2187-4497-93ED-39FCCB968C99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he ride?</a:t>
          </a:r>
        </a:p>
        <a:p>
          <a:r>
            <a:rPr lang="en-US" sz="2500" b="1" dirty="0" smtClean="0">
              <a:solidFill>
                <a:srgbClr val="C00000"/>
              </a:solidFill>
            </a:rPr>
            <a:t>Can she ride?</a:t>
          </a:r>
        </a:p>
        <a:p>
          <a:r>
            <a:rPr lang="en-US" sz="2500" b="1" dirty="0" smtClean="0">
              <a:solidFill>
                <a:srgbClr val="C00000"/>
              </a:solidFill>
            </a:rPr>
            <a:t>Can it ride?</a:t>
          </a:r>
          <a:endParaRPr lang="ru-RU" sz="2500" b="1" dirty="0">
            <a:solidFill>
              <a:srgbClr val="C00000"/>
            </a:solidFill>
          </a:endParaRPr>
        </a:p>
      </dgm:t>
    </dgm:pt>
    <dgm:pt modelId="{C926C165-6152-4749-B3C7-826CD0CAA33E}" type="parTrans" cxnId="{CB4E5202-AB7B-4F03-A0E8-8C23F49A30A5}">
      <dgm:prSet/>
      <dgm:spPr/>
      <dgm:t>
        <a:bodyPr/>
        <a:lstStyle/>
        <a:p>
          <a:endParaRPr lang="ru-RU"/>
        </a:p>
      </dgm:t>
    </dgm:pt>
    <dgm:pt modelId="{13EDAE90-4848-4DAA-9353-50C6DE5119B7}" type="sibTrans" cxnId="{CB4E5202-AB7B-4F03-A0E8-8C23F49A30A5}">
      <dgm:prSet/>
      <dgm:spPr/>
      <dgm:t>
        <a:bodyPr/>
        <a:lstStyle/>
        <a:p>
          <a:endParaRPr lang="ru-RU"/>
        </a:p>
      </dgm:t>
    </dgm:pt>
    <dgm:pt modelId="{F3F19C19-86A6-41B0-804D-2A055CE423F4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you ride?</a:t>
          </a:r>
          <a:endParaRPr lang="ru-RU" sz="2500" b="1" dirty="0">
            <a:solidFill>
              <a:srgbClr val="C00000"/>
            </a:solidFill>
          </a:endParaRPr>
        </a:p>
      </dgm:t>
    </dgm:pt>
    <dgm:pt modelId="{C401E9A3-23FC-4625-94DC-5311E840C578}" type="parTrans" cxnId="{B9946CE8-46C2-4769-A6FE-84142D7369CE}">
      <dgm:prSet/>
      <dgm:spPr/>
      <dgm:t>
        <a:bodyPr/>
        <a:lstStyle/>
        <a:p>
          <a:endParaRPr lang="ru-RU"/>
        </a:p>
      </dgm:t>
    </dgm:pt>
    <dgm:pt modelId="{16F3FA25-A30F-423D-B8CE-60E9995A10BE}" type="sibTrans" cxnId="{B9946CE8-46C2-4769-A6FE-84142D7369CE}">
      <dgm:prSet/>
      <dgm:spPr/>
      <dgm:t>
        <a:bodyPr/>
        <a:lstStyle/>
        <a:p>
          <a:endParaRPr lang="ru-RU"/>
        </a:p>
      </dgm:t>
    </dgm:pt>
    <dgm:pt modelId="{F509E02E-6B79-410A-BD6A-615781B0022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I ride?</a:t>
          </a:r>
          <a:endParaRPr lang="ru-RU" sz="2500" b="1" dirty="0">
            <a:solidFill>
              <a:srgbClr val="C00000"/>
            </a:solidFill>
          </a:endParaRPr>
        </a:p>
      </dgm:t>
    </dgm:pt>
    <dgm:pt modelId="{01294DCA-7244-46E4-BF9B-AE7FAB3512F1}" type="parTrans" cxnId="{59CF5C78-BA79-45CA-B53B-277C21F6B019}">
      <dgm:prSet/>
      <dgm:spPr/>
      <dgm:t>
        <a:bodyPr/>
        <a:lstStyle/>
        <a:p>
          <a:endParaRPr lang="ru-RU"/>
        </a:p>
      </dgm:t>
    </dgm:pt>
    <dgm:pt modelId="{9115D1C8-CE0D-489C-B130-E992FC8A8D8E}" type="sibTrans" cxnId="{59CF5C78-BA79-45CA-B53B-277C21F6B019}">
      <dgm:prSet/>
      <dgm:spPr/>
      <dgm:t>
        <a:bodyPr/>
        <a:lstStyle/>
        <a:p>
          <a:endParaRPr lang="ru-RU"/>
        </a:p>
      </dgm:t>
    </dgm:pt>
    <dgm:pt modelId="{BE9ACE25-B2A7-4A76-9ACC-4E95F33E3A95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we ride?</a:t>
          </a:r>
          <a:endParaRPr lang="ru-RU" sz="2500" b="1" dirty="0">
            <a:solidFill>
              <a:srgbClr val="C00000"/>
            </a:solidFill>
          </a:endParaRPr>
        </a:p>
      </dgm:t>
    </dgm:pt>
    <dgm:pt modelId="{11C4CE65-1FAD-4DBC-99BF-C7E2FC3D07DB}" type="parTrans" cxnId="{AB18BEAA-6922-4427-A861-11C28B4CDDBE}">
      <dgm:prSet/>
      <dgm:spPr/>
      <dgm:t>
        <a:bodyPr/>
        <a:lstStyle/>
        <a:p>
          <a:endParaRPr lang="ru-RU"/>
        </a:p>
      </dgm:t>
    </dgm:pt>
    <dgm:pt modelId="{68B68126-BB7F-46DA-A30E-6110FAC7B5E2}" type="sibTrans" cxnId="{AB18BEAA-6922-4427-A861-11C28B4CDDBE}">
      <dgm:prSet/>
      <dgm:spPr/>
      <dgm:t>
        <a:bodyPr/>
        <a:lstStyle/>
        <a:p>
          <a:endParaRPr lang="ru-RU"/>
        </a:p>
      </dgm:t>
    </dgm:pt>
    <dgm:pt modelId="{7AD29FB7-4D10-46F3-92F4-5CD944B1B7E8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you ride?</a:t>
          </a:r>
          <a:endParaRPr lang="ru-RU" sz="2500" b="1" dirty="0">
            <a:solidFill>
              <a:srgbClr val="C00000"/>
            </a:solidFill>
          </a:endParaRPr>
        </a:p>
      </dgm:t>
    </dgm:pt>
    <dgm:pt modelId="{6BA02518-B110-4EEC-AE2E-B99BF567341A}" type="parTrans" cxnId="{D284518C-714E-4693-BA84-EC84DC601029}">
      <dgm:prSet/>
      <dgm:spPr/>
      <dgm:t>
        <a:bodyPr/>
        <a:lstStyle/>
        <a:p>
          <a:endParaRPr lang="ru-RU"/>
        </a:p>
      </dgm:t>
    </dgm:pt>
    <dgm:pt modelId="{DF497EA3-9962-42D0-ACBD-710DA0F4D022}" type="sibTrans" cxnId="{D284518C-714E-4693-BA84-EC84DC601029}">
      <dgm:prSet/>
      <dgm:spPr/>
      <dgm:t>
        <a:bodyPr/>
        <a:lstStyle/>
        <a:p>
          <a:endParaRPr lang="ru-RU"/>
        </a:p>
      </dgm:t>
    </dgm:pt>
    <dgm:pt modelId="{5174DF9F-9BA6-4E3D-9DFE-032EE1C321FB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Can they ride?</a:t>
          </a:r>
          <a:endParaRPr lang="ru-RU" sz="2500" b="1" dirty="0">
            <a:solidFill>
              <a:srgbClr val="C00000"/>
            </a:solidFill>
          </a:endParaRPr>
        </a:p>
      </dgm:t>
    </dgm:pt>
    <dgm:pt modelId="{3CF8673C-2899-4BE5-BAA9-37B4166CEB54}" type="parTrans" cxnId="{25C3F7E4-EFAE-44E4-8769-A4D366D4137F}">
      <dgm:prSet/>
      <dgm:spPr/>
      <dgm:t>
        <a:bodyPr/>
        <a:lstStyle/>
        <a:p>
          <a:endParaRPr lang="ru-RU"/>
        </a:p>
      </dgm:t>
    </dgm:pt>
    <dgm:pt modelId="{857DF76C-4D3E-45FA-9F3B-24A49062C66D}" type="sibTrans" cxnId="{25C3F7E4-EFAE-44E4-8769-A4D366D4137F}">
      <dgm:prSet/>
      <dgm:spPr/>
      <dgm:t>
        <a:bodyPr/>
        <a:lstStyle/>
        <a:p>
          <a:endParaRPr lang="ru-RU"/>
        </a:p>
      </dgm:t>
    </dgm:pt>
    <dgm:pt modelId="{022315A1-984C-43C1-A5DF-3A2A409607C2}" type="pres">
      <dgm:prSet presAssocID="{54AF2740-8437-4096-AE53-248C1379E20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8899CDF-C619-4085-A287-AFC47A2CF6E0}" type="pres">
      <dgm:prSet presAssocID="{FF712BD8-1149-4F49-86B0-9657CA39CE0B}" presName="compNode" presStyleCnt="0"/>
      <dgm:spPr/>
    </dgm:pt>
    <dgm:pt modelId="{32A5CDC8-C003-4AC2-BCF5-BD31494D5267}" type="pres">
      <dgm:prSet presAssocID="{FF712BD8-1149-4F49-86B0-9657CA39CE0B}" presName="dummyConnPt" presStyleCnt="0"/>
      <dgm:spPr/>
    </dgm:pt>
    <dgm:pt modelId="{BFC74D13-8748-4D8E-9C69-212493E809B6}" type="pres">
      <dgm:prSet presAssocID="{FF712BD8-1149-4F49-86B0-9657CA39CE0B}" presName="node" presStyleLbl="node1" presStyleIdx="0" presStyleCnt="9" custScaleX="68611" custScaleY="93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63514-25F1-4C92-ADA9-1D07189952E8}" type="pres">
      <dgm:prSet presAssocID="{8D65D30D-E232-4E71-A15B-34AB206EB0DC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9822B797-8EC3-45A2-BFA7-FB240424571D}" type="pres">
      <dgm:prSet presAssocID="{6CE4A0C5-5299-4A35-BE74-C027FBFBADB8}" presName="compNode" presStyleCnt="0"/>
      <dgm:spPr/>
    </dgm:pt>
    <dgm:pt modelId="{0B7F3FE7-6AB6-4AB9-8457-BD363E399E54}" type="pres">
      <dgm:prSet presAssocID="{6CE4A0C5-5299-4A35-BE74-C027FBFBADB8}" presName="dummyConnPt" presStyleCnt="0"/>
      <dgm:spPr/>
    </dgm:pt>
    <dgm:pt modelId="{5F109073-4F25-4716-8703-9D994B6EE9A4}" type="pres">
      <dgm:prSet presAssocID="{6CE4A0C5-5299-4A35-BE74-C027FBFBADB8}" presName="node" presStyleLbl="node1" presStyleIdx="1" presStyleCnt="9" custScaleX="68611" custScaleY="106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70E041-6EE3-439E-B223-4D34E1DBC07B}" type="pres">
      <dgm:prSet presAssocID="{EC86734D-2C40-458D-AD83-6C1C2DC0B0EF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BF103977-728F-4A59-AF7C-784B576003DB}" type="pres">
      <dgm:prSet presAssocID="{359DB1CD-4CC9-4327-826B-33E10468EE0B}" presName="compNode" presStyleCnt="0"/>
      <dgm:spPr/>
    </dgm:pt>
    <dgm:pt modelId="{FE2ED6D5-AE8E-4A03-9E5B-05322B74D046}" type="pres">
      <dgm:prSet presAssocID="{359DB1CD-4CC9-4327-826B-33E10468EE0B}" presName="dummyConnPt" presStyleCnt="0"/>
      <dgm:spPr/>
    </dgm:pt>
    <dgm:pt modelId="{D5529EFD-8026-4BE1-845E-788B81838253}" type="pres">
      <dgm:prSet presAssocID="{359DB1CD-4CC9-4327-826B-33E10468EE0B}" presName="node" presStyleLbl="node1" presStyleIdx="2" presStyleCnt="9" custScaleX="68611" custScaleY="115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2A5C83-89F9-4731-A3F7-4BA851211BF0}" type="pres">
      <dgm:prSet presAssocID="{B9B74352-B4FA-4283-B507-91379D7752A8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44DCC0E7-17D7-4CD1-8559-1665E8DB5CDA}" type="pres">
      <dgm:prSet presAssocID="{D3415308-2187-4497-93ED-39FCCB968C99}" presName="compNode" presStyleCnt="0"/>
      <dgm:spPr/>
    </dgm:pt>
    <dgm:pt modelId="{2877443E-E833-4709-BC42-7CA3EECD3B31}" type="pres">
      <dgm:prSet presAssocID="{D3415308-2187-4497-93ED-39FCCB968C99}" presName="dummyConnPt" presStyleCnt="0"/>
      <dgm:spPr/>
    </dgm:pt>
    <dgm:pt modelId="{096A9975-403E-4631-B26E-D595D889A48E}" type="pres">
      <dgm:prSet presAssocID="{D3415308-2187-4497-93ED-39FCCB968C99}" presName="node" presStyleLbl="node1" presStyleIdx="3" presStyleCnt="9" custScaleX="130140" custScaleY="118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D4D1E-C506-4DBD-885B-B06E028BBCA1}" type="pres">
      <dgm:prSet presAssocID="{13EDAE90-4848-4DAA-9353-50C6DE5119B7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DFF47E66-8008-49F8-9E08-F9830924903D}" type="pres">
      <dgm:prSet presAssocID="{F3F19C19-86A6-41B0-804D-2A055CE423F4}" presName="compNode" presStyleCnt="0"/>
      <dgm:spPr/>
    </dgm:pt>
    <dgm:pt modelId="{A5212D0F-0E95-4260-B459-DD446AC5580B}" type="pres">
      <dgm:prSet presAssocID="{F3F19C19-86A6-41B0-804D-2A055CE423F4}" presName="dummyConnPt" presStyleCnt="0"/>
      <dgm:spPr/>
    </dgm:pt>
    <dgm:pt modelId="{9FD6AD00-BF32-4423-B249-66D74CB832E7}" type="pres">
      <dgm:prSet presAssocID="{F3F19C19-86A6-41B0-804D-2A055CE423F4}" presName="node" presStyleLbl="node1" presStyleIdx="4" presStyleCnt="9" custScaleX="114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7F98F-A1F0-4E2B-80CB-B00E67FF72C5}" type="pres">
      <dgm:prSet presAssocID="{16F3FA25-A30F-423D-B8CE-60E9995A10BE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2865E4A0-FC2B-4F7E-A511-878004E2952A}" type="pres">
      <dgm:prSet presAssocID="{F509E02E-6B79-410A-BD6A-615781B00220}" presName="compNode" presStyleCnt="0"/>
      <dgm:spPr/>
    </dgm:pt>
    <dgm:pt modelId="{7C33A892-AD15-4901-B7E3-DCC25B3DE2E0}" type="pres">
      <dgm:prSet presAssocID="{F509E02E-6B79-410A-BD6A-615781B00220}" presName="dummyConnPt" presStyleCnt="0"/>
      <dgm:spPr/>
    </dgm:pt>
    <dgm:pt modelId="{238CBE4C-B8E2-4BD7-AB3F-9DDAAC91BE2C}" type="pres">
      <dgm:prSet presAssocID="{F509E02E-6B79-410A-BD6A-615781B00220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13D98-C7AA-483E-85CF-6F85B1B05807}" type="pres">
      <dgm:prSet presAssocID="{9115D1C8-CE0D-489C-B130-E992FC8A8D8E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D7228227-2DEF-43B1-9910-86591A261A7B}" type="pres">
      <dgm:prSet presAssocID="{BE9ACE25-B2A7-4A76-9ACC-4E95F33E3A95}" presName="compNode" presStyleCnt="0"/>
      <dgm:spPr/>
    </dgm:pt>
    <dgm:pt modelId="{D4A252EF-7031-4334-A767-938DBE5031C0}" type="pres">
      <dgm:prSet presAssocID="{BE9ACE25-B2A7-4A76-9ACC-4E95F33E3A95}" presName="dummyConnPt" presStyleCnt="0"/>
      <dgm:spPr/>
    </dgm:pt>
    <dgm:pt modelId="{311AA091-3968-4B21-B9A6-D7D22286EA19}" type="pres">
      <dgm:prSet presAssocID="{BE9ACE25-B2A7-4A76-9ACC-4E95F33E3A95}" presName="node" presStyleLbl="node1" presStyleIdx="6" presStyleCnt="9" custScaleX="107331" custLinFactNeighborX="-833" custLinFactNeighborY="-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6A79B-398F-485D-8506-ECBE42CADBA0}" type="pres">
      <dgm:prSet presAssocID="{68B68126-BB7F-46DA-A30E-6110FAC7B5E2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45F1DBEA-FEC2-4A67-B2D1-438E9BB8949F}" type="pres">
      <dgm:prSet presAssocID="{7AD29FB7-4D10-46F3-92F4-5CD944B1B7E8}" presName="compNode" presStyleCnt="0"/>
      <dgm:spPr/>
    </dgm:pt>
    <dgm:pt modelId="{8A731828-1EF8-4778-B6FC-123A6096CB18}" type="pres">
      <dgm:prSet presAssocID="{7AD29FB7-4D10-46F3-92F4-5CD944B1B7E8}" presName="dummyConnPt" presStyleCnt="0"/>
      <dgm:spPr/>
    </dgm:pt>
    <dgm:pt modelId="{2F691F86-D417-4A7D-8D41-CDD033A4326B}" type="pres">
      <dgm:prSet presAssocID="{7AD29FB7-4D10-46F3-92F4-5CD944B1B7E8}" presName="node" presStyleLbl="node1" presStyleIdx="7" presStyleCnt="9" custScaleX="116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535EA-6DD3-43B3-962D-5235DCCF47AC}" type="pres">
      <dgm:prSet presAssocID="{DF497EA3-9962-42D0-ACBD-710DA0F4D022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05EAAF32-BA26-422B-A82B-E931753C8C16}" type="pres">
      <dgm:prSet presAssocID="{5174DF9F-9BA6-4E3D-9DFE-032EE1C321FB}" presName="compNode" presStyleCnt="0"/>
      <dgm:spPr/>
    </dgm:pt>
    <dgm:pt modelId="{2C3591C9-4581-449B-8238-2B06118E030C}" type="pres">
      <dgm:prSet presAssocID="{5174DF9F-9BA6-4E3D-9DFE-032EE1C321FB}" presName="dummyConnPt" presStyleCnt="0"/>
      <dgm:spPr/>
    </dgm:pt>
    <dgm:pt modelId="{C3768EC7-AF4A-4162-B8EF-63D7C59B0BE4}" type="pres">
      <dgm:prSet presAssocID="{5174DF9F-9BA6-4E3D-9DFE-032EE1C321FB}" presName="node" presStyleLbl="node1" presStyleIdx="8" presStyleCnt="9" custScaleX="111040" custScaleY="115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D39F70-F95A-4C3C-93C0-4D4B2ECD3F03}" type="presOf" srcId="{FF712BD8-1149-4F49-86B0-9657CA39CE0B}" destId="{BFC74D13-8748-4D8E-9C69-212493E809B6}" srcOrd="0" destOrd="0" presId="urn:microsoft.com/office/officeart/2005/8/layout/bProcess4"/>
    <dgm:cxn modelId="{1DEB4B01-22DF-4DD0-BEC4-5EFE591949DA}" type="presOf" srcId="{EC86734D-2C40-458D-AD83-6C1C2DC0B0EF}" destId="{7B70E041-6EE3-439E-B223-4D34E1DBC07B}" srcOrd="0" destOrd="0" presId="urn:microsoft.com/office/officeart/2005/8/layout/bProcess4"/>
    <dgm:cxn modelId="{B9946CE8-46C2-4769-A6FE-84142D7369CE}" srcId="{54AF2740-8437-4096-AE53-248C1379E202}" destId="{F3F19C19-86A6-41B0-804D-2A055CE423F4}" srcOrd="4" destOrd="0" parTransId="{C401E9A3-23FC-4625-94DC-5311E840C578}" sibTransId="{16F3FA25-A30F-423D-B8CE-60E9995A10BE}"/>
    <dgm:cxn modelId="{4BD91A3F-A82E-4B18-905E-FE6C5BAA5D5C}" srcId="{54AF2740-8437-4096-AE53-248C1379E202}" destId="{FF712BD8-1149-4F49-86B0-9657CA39CE0B}" srcOrd="0" destOrd="0" parTransId="{E4E1A82A-A87A-4377-87B6-5B191BA52205}" sibTransId="{8D65D30D-E232-4E71-A15B-34AB206EB0DC}"/>
    <dgm:cxn modelId="{CCAC9F3E-AD3F-4012-B222-3DB67E59D1CF}" type="presOf" srcId="{B9B74352-B4FA-4283-B507-91379D7752A8}" destId="{2A2A5C83-89F9-4731-A3F7-4BA851211BF0}" srcOrd="0" destOrd="0" presId="urn:microsoft.com/office/officeart/2005/8/layout/bProcess4"/>
    <dgm:cxn modelId="{4DB06881-3AA3-4776-80A8-A7D6B1484C63}" type="presOf" srcId="{359DB1CD-4CC9-4327-826B-33E10468EE0B}" destId="{D5529EFD-8026-4BE1-845E-788B81838253}" srcOrd="0" destOrd="0" presId="urn:microsoft.com/office/officeart/2005/8/layout/bProcess4"/>
    <dgm:cxn modelId="{46BA207B-619C-4AF6-8E70-8CFAB27EA559}" type="presOf" srcId="{54AF2740-8437-4096-AE53-248C1379E202}" destId="{022315A1-984C-43C1-A5DF-3A2A409607C2}" srcOrd="0" destOrd="0" presId="urn:microsoft.com/office/officeart/2005/8/layout/bProcess4"/>
    <dgm:cxn modelId="{D284518C-714E-4693-BA84-EC84DC601029}" srcId="{54AF2740-8437-4096-AE53-248C1379E202}" destId="{7AD29FB7-4D10-46F3-92F4-5CD944B1B7E8}" srcOrd="7" destOrd="0" parTransId="{6BA02518-B110-4EEC-AE2E-B99BF567341A}" sibTransId="{DF497EA3-9962-42D0-ACBD-710DA0F4D022}"/>
    <dgm:cxn modelId="{AB18BEAA-6922-4427-A861-11C28B4CDDBE}" srcId="{54AF2740-8437-4096-AE53-248C1379E202}" destId="{BE9ACE25-B2A7-4A76-9ACC-4E95F33E3A95}" srcOrd="6" destOrd="0" parTransId="{11C4CE65-1FAD-4DBC-99BF-C7E2FC3D07DB}" sibTransId="{68B68126-BB7F-46DA-A30E-6110FAC7B5E2}"/>
    <dgm:cxn modelId="{3DBEC668-08EC-4F06-BFB0-22AA9669A480}" type="presOf" srcId="{13EDAE90-4848-4DAA-9353-50C6DE5119B7}" destId="{049D4D1E-C506-4DBD-885B-B06E028BBCA1}" srcOrd="0" destOrd="0" presId="urn:microsoft.com/office/officeart/2005/8/layout/bProcess4"/>
    <dgm:cxn modelId="{569F68A2-FE73-4E29-B3D0-CBB9B0B9109D}" type="presOf" srcId="{9115D1C8-CE0D-489C-B130-E992FC8A8D8E}" destId="{D9213D98-C7AA-483E-85CF-6F85B1B05807}" srcOrd="0" destOrd="0" presId="urn:microsoft.com/office/officeart/2005/8/layout/bProcess4"/>
    <dgm:cxn modelId="{25C3F7E4-EFAE-44E4-8769-A4D366D4137F}" srcId="{54AF2740-8437-4096-AE53-248C1379E202}" destId="{5174DF9F-9BA6-4E3D-9DFE-032EE1C321FB}" srcOrd="8" destOrd="0" parTransId="{3CF8673C-2899-4BE5-BAA9-37B4166CEB54}" sibTransId="{857DF76C-4D3E-45FA-9F3B-24A49062C66D}"/>
    <dgm:cxn modelId="{6CAED698-431A-44A7-AD07-03F32025AD22}" type="presOf" srcId="{68B68126-BB7F-46DA-A30E-6110FAC7B5E2}" destId="{A516A79B-398F-485D-8506-ECBE42CADBA0}" srcOrd="0" destOrd="0" presId="urn:microsoft.com/office/officeart/2005/8/layout/bProcess4"/>
    <dgm:cxn modelId="{266F274D-B255-4190-917C-0E51B98F3885}" type="presOf" srcId="{F509E02E-6B79-410A-BD6A-615781B00220}" destId="{238CBE4C-B8E2-4BD7-AB3F-9DDAAC91BE2C}" srcOrd="0" destOrd="0" presId="urn:microsoft.com/office/officeart/2005/8/layout/bProcess4"/>
    <dgm:cxn modelId="{0123C6A5-BDF9-45DF-9EC9-FC8493F563AE}" type="presOf" srcId="{5174DF9F-9BA6-4E3D-9DFE-032EE1C321FB}" destId="{C3768EC7-AF4A-4162-B8EF-63D7C59B0BE4}" srcOrd="0" destOrd="0" presId="urn:microsoft.com/office/officeart/2005/8/layout/bProcess4"/>
    <dgm:cxn modelId="{42AA978E-FF2F-4F12-8255-A3AB2C8E66C3}" srcId="{54AF2740-8437-4096-AE53-248C1379E202}" destId="{6CE4A0C5-5299-4A35-BE74-C027FBFBADB8}" srcOrd="1" destOrd="0" parTransId="{2F47C351-AF44-4A17-941A-E170DF49A46B}" sibTransId="{EC86734D-2C40-458D-AD83-6C1C2DC0B0EF}"/>
    <dgm:cxn modelId="{4D1147D1-69B6-46A4-A189-DBB391E67852}" type="presOf" srcId="{DF497EA3-9962-42D0-ACBD-710DA0F4D022}" destId="{34D535EA-6DD3-43B3-962D-5235DCCF47AC}" srcOrd="0" destOrd="0" presId="urn:microsoft.com/office/officeart/2005/8/layout/bProcess4"/>
    <dgm:cxn modelId="{F1F49A51-31B3-486C-9387-F7996110E7E0}" srcId="{54AF2740-8437-4096-AE53-248C1379E202}" destId="{359DB1CD-4CC9-4327-826B-33E10468EE0B}" srcOrd="2" destOrd="0" parTransId="{1DC17679-289B-4CAC-9E8A-5068EBD2580B}" sibTransId="{B9B74352-B4FA-4283-B507-91379D7752A8}"/>
    <dgm:cxn modelId="{FCBABC90-70E8-4B02-8975-1972D6617601}" type="presOf" srcId="{BE9ACE25-B2A7-4A76-9ACC-4E95F33E3A95}" destId="{311AA091-3968-4B21-B9A6-D7D22286EA19}" srcOrd="0" destOrd="0" presId="urn:microsoft.com/office/officeart/2005/8/layout/bProcess4"/>
    <dgm:cxn modelId="{94D2CF22-9733-4C24-98A1-41B68F2392E1}" type="presOf" srcId="{F3F19C19-86A6-41B0-804D-2A055CE423F4}" destId="{9FD6AD00-BF32-4423-B249-66D74CB832E7}" srcOrd="0" destOrd="0" presId="urn:microsoft.com/office/officeart/2005/8/layout/bProcess4"/>
    <dgm:cxn modelId="{C2684855-DDAD-4C80-9A75-7DE83FDF3077}" type="presOf" srcId="{D3415308-2187-4497-93ED-39FCCB968C99}" destId="{096A9975-403E-4631-B26E-D595D889A48E}" srcOrd="0" destOrd="0" presId="urn:microsoft.com/office/officeart/2005/8/layout/bProcess4"/>
    <dgm:cxn modelId="{8B03DC3D-C29A-40D0-90DA-F27C83E93337}" type="presOf" srcId="{16F3FA25-A30F-423D-B8CE-60E9995A10BE}" destId="{C027F98F-A1F0-4E2B-80CB-B00E67FF72C5}" srcOrd="0" destOrd="0" presId="urn:microsoft.com/office/officeart/2005/8/layout/bProcess4"/>
    <dgm:cxn modelId="{FFB47929-3574-4B02-A0EA-90B29CC78C7D}" type="presOf" srcId="{7AD29FB7-4D10-46F3-92F4-5CD944B1B7E8}" destId="{2F691F86-D417-4A7D-8D41-CDD033A4326B}" srcOrd="0" destOrd="0" presId="urn:microsoft.com/office/officeart/2005/8/layout/bProcess4"/>
    <dgm:cxn modelId="{CB4E5202-AB7B-4F03-A0E8-8C23F49A30A5}" srcId="{54AF2740-8437-4096-AE53-248C1379E202}" destId="{D3415308-2187-4497-93ED-39FCCB968C99}" srcOrd="3" destOrd="0" parTransId="{C926C165-6152-4749-B3C7-826CD0CAA33E}" sibTransId="{13EDAE90-4848-4DAA-9353-50C6DE5119B7}"/>
    <dgm:cxn modelId="{694A5BC9-0A90-4343-8197-3232E2B56E15}" type="presOf" srcId="{6CE4A0C5-5299-4A35-BE74-C027FBFBADB8}" destId="{5F109073-4F25-4716-8703-9D994B6EE9A4}" srcOrd="0" destOrd="0" presId="urn:microsoft.com/office/officeart/2005/8/layout/bProcess4"/>
    <dgm:cxn modelId="{59CF5C78-BA79-45CA-B53B-277C21F6B019}" srcId="{54AF2740-8437-4096-AE53-248C1379E202}" destId="{F509E02E-6B79-410A-BD6A-615781B00220}" srcOrd="5" destOrd="0" parTransId="{01294DCA-7244-46E4-BF9B-AE7FAB3512F1}" sibTransId="{9115D1C8-CE0D-489C-B130-E992FC8A8D8E}"/>
    <dgm:cxn modelId="{B72F157F-4EBE-408F-BB7F-B150A3E30633}" type="presOf" srcId="{8D65D30D-E232-4E71-A15B-34AB206EB0DC}" destId="{BC263514-25F1-4C92-ADA9-1D07189952E8}" srcOrd="0" destOrd="0" presId="urn:microsoft.com/office/officeart/2005/8/layout/bProcess4"/>
    <dgm:cxn modelId="{87C9E19D-4DD2-4898-98BB-8AC3A8812539}" type="presParOf" srcId="{022315A1-984C-43C1-A5DF-3A2A409607C2}" destId="{18899CDF-C619-4085-A287-AFC47A2CF6E0}" srcOrd="0" destOrd="0" presId="urn:microsoft.com/office/officeart/2005/8/layout/bProcess4"/>
    <dgm:cxn modelId="{EB609CAA-79B1-486E-8C68-540907E455C4}" type="presParOf" srcId="{18899CDF-C619-4085-A287-AFC47A2CF6E0}" destId="{32A5CDC8-C003-4AC2-BCF5-BD31494D5267}" srcOrd="0" destOrd="0" presId="urn:microsoft.com/office/officeart/2005/8/layout/bProcess4"/>
    <dgm:cxn modelId="{03334E6B-D469-49DD-8438-060DC81945BE}" type="presParOf" srcId="{18899CDF-C619-4085-A287-AFC47A2CF6E0}" destId="{BFC74D13-8748-4D8E-9C69-212493E809B6}" srcOrd="1" destOrd="0" presId="urn:microsoft.com/office/officeart/2005/8/layout/bProcess4"/>
    <dgm:cxn modelId="{B3895987-9690-45D2-BBE8-F572093C162F}" type="presParOf" srcId="{022315A1-984C-43C1-A5DF-3A2A409607C2}" destId="{BC263514-25F1-4C92-ADA9-1D07189952E8}" srcOrd="1" destOrd="0" presId="urn:microsoft.com/office/officeart/2005/8/layout/bProcess4"/>
    <dgm:cxn modelId="{B7C985E9-38ED-4CB6-934D-BE5469D220AC}" type="presParOf" srcId="{022315A1-984C-43C1-A5DF-3A2A409607C2}" destId="{9822B797-8EC3-45A2-BFA7-FB240424571D}" srcOrd="2" destOrd="0" presId="urn:microsoft.com/office/officeart/2005/8/layout/bProcess4"/>
    <dgm:cxn modelId="{2E7CAAEA-B106-42E7-B7B7-829BF6ADA288}" type="presParOf" srcId="{9822B797-8EC3-45A2-BFA7-FB240424571D}" destId="{0B7F3FE7-6AB6-4AB9-8457-BD363E399E54}" srcOrd="0" destOrd="0" presId="urn:microsoft.com/office/officeart/2005/8/layout/bProcess4"/>
    <dgm:cxn modelId="{EFB1A588-916A-495E-B2E5-3AC378C2723F}" type="presParOf" srcId="{9822B797-8EC3-45A2-BFA7-FB240424571D}" destId="{5F109073-4F25-4716-8703-9D994B6EE9A4}" srcOrd="1" destOrd="0" presId="urn:microsoft.com/office/officeart/2005/8/layout/bProcess4"/>
    <dgm:cxn modelId="{7D6457C6-DA37-4412-AEB7-B3072EC23442}" type="presParOf" srcId="{022315A1-984C-43C1-A5DF-3A2A409607C2}" destId="{7B70E041-6EE3-439E-B223-4D34E1DBC07B}" srcOrd="3" destOrd="0" presId="urn:microsoft.com/office/officeart/2005/8/layout/bProcess4"/>
    <dgm:cxn modelId="{33298935-F31C-4D86-A8AE-833BFBF08AE1}" type="presParOf" srcId="{022315A1-984C-43C1-A5DF-3A2A409607C2}" destId="{BF103977-728F-4A59-AF7C-784B576003DB}" srcOrd="4" destOrd="0" presId="urn:microsoft.com/office/officeart/2005/8/layout/bProcess4"/>
    <dgm:cxn modelId="{F297B0B9-1A41-481D-BD97-55030FC5A406}" type="presParOf" srcId="{BF103977-728F-4A59-AF7C-784B576003DB}" destId="{FE2ED6D5-AE8E-4A03-9E5B-05322B74D046}" srcOrd="0" destOrd="0" presId="urn:microsoft.com/office/officeart/2005/8/layout/bProcess4"/>
    <dgm:cxn modelId="{03DE90AD-7CEA-4238-9E4E-3488B5A30E80}" type="presParOf" srcId="{BF103977-728F-4A59-AF7C-784B576003DB}" destId="{D5529EFD-8026-4BE1-845E-788B81838253}" srcOrd="1" destOrd="0" presId="urn:microsoft.com/office/officeart/2005/8/layout/bProcess4"/>
    <dgm:cxn modelId="{94395852-8607-447C-8110-5A100A40F6C4}" type="presParOf" srcId="{022315A1-984C-43C1-A5DF-3A2A409607C2}" destId="{2A2A5C83-89F9-4731-A3F7-4BA851211BF0}" srcOrd="5" destOrd="0" presId="urn:microsoft.com/office/officeart/2005/8/layout/bProcess4"/>
    <dgm:cxn modelId="{41AD49E3-CF94-41EA-A25F-3B632D7EFB61}" type="presParOf" srcId="{022315A1-984C-43C1-A5DF-3A2A409607C2}" destId="{44DCC0E7-17D7-4CD1-8559-1665E8DB5CDA}" srcOrd="6" destOrd="0" presId="urn:microsoft.com/office/officeart/2005/8/layout/bProcess4"/>
    <dgm:cxn modelId="{DF941B15-DDF5-407C-93F5-48D23A411D36}" type="presParOf" srcId="{44DCC0E7-17D7-4CD1-8559-1665E8DB5CDA}" destId="{2877443E-E833-4709-BC42-7CA3EECD3B31}" srcOrd="0" destOrd="0" presId="urn:microsoft.com/office/officeart/2005/8/layout/bProcess4"/>
    <dgm:cxn modelId="{B772FAE5-C9B5-45D8-96B9-1374859AD3FB}" type="presParOf" srcId="{44DCC0E7-17D7-4CD1-8559-1665E8DB5CDA}" destId="{096A9975-403E-4631-B26E-D595D889A48E}" srcOrd="1" destOrd="0" presId="urn:microsoft.com/office/officeart/2005/8/layout/bProcess4"/>
    <dgm:cxn modelId="{2706CF70-3CF5-4248-9B86-81CB4769297B}" type="presParOf" srcId="{022315A1-984C-43C1-A5DF-3A2A409607C2}" destId="{049D4D1E-C506-4DBD-885B-B06E028BBCA1}" srcOrd="7" destOrd="0" presId="urn:microsoft.com/office/officeart/2005/8/layout/bProcess4"/>
    <dgm:cxn modelId="{88668612-4F0F-4624-9944-4A4F94DFA5B2}" type="presParOf" srcId="{022315A1-984C-43C1-A5DF-3A2A409607C2}" destId="{DFF47E66-8008-49F8-9E08-F9830924903D}" srcOrd="8" destOrd="0" presId="urn:microsoft.com/office/officeart/2005/8/layout/bProcess4"/>
    <dgm:cxn modelId="{84E4319F-2969-48BF-B262-86FE104DEB7B}" type="presParOf" srcId="{DFF47E66-8008-49F8-9E08-F9830924903D}" destId="{A5212D0F-0E95-4260-B459-DD446AC5580B}" srcOrd="0" destOrd="0" presId="urn:microsoft.com/office/officeart/2005/8/layout/bProcess4"/>
    <dgm:cxn modelId="{ACE0A02A-53A3-4214-9E60-4C212FD256CA}" type="presParOf" srcId="{DFF47E66-8008-49F8-9E08-F9830924903D}" destId="{9FD6AD00-BF32-4423-B249-66D74CB832E7}" srcOrd="1" destOrd="0" presId="urn:microsoft.com/office/officeart/2005/8/layout/bProcess4"/>
    <dgm:cxn modelId="{627FE9B4-9502-44CF-919F-36E54B36F6E1}" type="presParOf" srcId="{022315A1-984C-43C1-A5DF-3A2A409607C2}" destId="{C027F98F-A1F0-4E2B-80CB-B00E67FF72C5}" srcOrd="9" destOrd="0" presId="urn:microsoft.com/office/officeart/2005/8/layout/bProcess4"/>
    <dgm:cxn modelId="{6590F0B7-D84A-4CEA-952D-8EA68E529662}" type="presParOf" srcId="{022315A1-984C-43C1-A5DF-3A2A409607C2}" destId="{2865E4A0-FC2B-4F7E-A511-878004E2952A}" srcOrd="10" destOrd="0" presId="urn:microsoft.com/office/officeart/2005/8/layout/bProcess4"/>
    <dgm:cxn modelId="{30925160-A247-4B0D-AAD1-004877AC7CD4}" type="presParOf" srcId="{2865E4A0-FC2B-4F7E-A511-878004E2952A}" destId="{7C33A892-AD15-4901-B7E3-DCC25B3DE2E0}" srcOrd="0" destOrd="0" presId="urn:microsoft.com/office/officeart/2005/8/layout/bProcess4"/>
    <dgm:cxn modelId="{CEA94258-5B21-45DF-A417-6A30DC84F03E}" type="presParOf" srcId="{2865E4A0-FC2B-4F7E-A511-878004E2952A}" destId="{238CBE4C-B8E2-4BD7-AB3F-9DDAAC91BE2C}" srcOrd="1" destOrd="0" presId="urn:microsoft.com/office/officeart/2005/8/layout/bProcess4"/>
    <dgm:cxn modelId="{CB8D00B5-906A-421E-A153-6A4FAC1231C9}" type="presParOf" srcId="{022315A1-984C-43C1-A5DF-3A2A409607C2}" destId="{D9213D98-C7AA-483E-85CF-6F85B1B05807}" srcOrd="11" destOrd="0" presId="urn:microsoft.com/office/officeart/2005/8/layout/bProcess4"/>
    <dgm:cxn modelId="{82A3E57C-0968-4279-A20A-B4CCF693DE64}" type="presParOf" srcId="{022315A1-984C-43C1-A5DF-3A2A409607C2}" destId="{D7228227-2DEF-43B1-9910-86591A261A7B}" srcOrd="12" destOrd="0" presId="urn:microsoft.com/office/officeart/2005/8/layout/bProcess4"/>
    <dgm:cxn modelId="{8D249BA7-AE99-42D9-B261-7807E3762D1E}" type="presParOf" srcId="{D7228227-2DEF-43B1-9910-86591A261A7B}" destId="{D4A252EF-7031-4334-A767-938DBE5031C0}" srcOrd="0" destOrd="0" presId="urn:microsoft.com/office/officeart/2005/8/layout/bProcess4"/>
    <dgm:cxn modelId="{6DEBD637-2ED2-4CD6-83FA-47FF4F8FF82D}" type="presParOf" srcId="{D7228227-2DEF-43B1-9910-86591A261A7B}" destId="{311AA091-3968-4B21-B9A6-D7D22286EA19}" srcOrd="1" destOrd="0" presId="urn:microsoft.com/office/officeart/2005/8/layout/bProcess4"/>
    <dgm:cxn modelId="{37AEC596-B0E2-446C-A4EA-C7578BAABC20}" type="presParOf" srcId="{022315A1-984C-43C1-A5DF-3A2A409607C2}" destId="{A516A79B-398F-485D-8506-ECBE42CADBA0}" srcOrd="13" destOrd="0" presId="urn:microsoft.com/office/officeart/2005/8/layout/bProcess4"/>
    <dgm:cxn modelId="{07EA9561-17BF-4BFE-A160-7E18B5EE5318}" type="presParOf" srcId="{022315A1-984C-43C1-A5DF-3A2A409607C2}" destId="{45F1DBEA-FEC2-4A67-B2D1-438E9BB8949F}" srcOrd="14" destOrd="0" presId="urn:microsoft.com/office/officeart/2005/8/layout/bProcess4"/>
    <dgm:cxn modelId="{616F0A26-6A0D-4FC5-8946-23157B4C8F2D}" type="presParOf" srcId="{45F1DBEA-FEC2-4A67-B2D1-438E9BB8949F}" destId="{8A731828-1EF8-4778-B6FC-123A6096CB18}" srcOrd="0" destOrd="0" presId="urn:microsoft.com/office/officeart/2005/8/layout/bProcess4"/>
    <dgm:cxn modelId="{229C946E-AB7A-4832-AAE2-C54E0F750450}" type="presParOf" srcId="{45F1DBEA-FEC2-4A67-B2D1-438E9BB8949F}" destId="{2F691F86-D417-4A7D-8D41-CDD033A4326B}" srcOrd="1" destOrd="0" presId="urn:microsoft.com/office/officeart/2005/8/layout/bProcess4"/>
    <dgm:cxn modelId="{825B1192-F528-4B4C-836B-CD65D072CE22}" type="presParOf" srcId="{022315A1-984C-43C1-A5DF-3A2A409607C2}" destId="{34D535EA-6DD3-43B3-962D-5235DCCF47AC}" srcOrd="15" destOrd="0" presId="urn:microsoft.com/office/officeart/2005/8/layout/bProcess4"/>
    <dgm:cxn modelId="{4C408409-62B7-40B8-857F-7866D07604FB}" type="presParOf" srcId="{022315A1-984C-43C1-A5DF-3A2A409607C2}" destId="{05EAAF32-BA26-422B-A82B-E931753C8C16}" srcOrd="16" destOrd="0" presId="urn:microsoft.com/office/officeart/2005/8/layout/bProcess4"/>
    <dgm:cxn modelId="{6CB1A733-AEC9-430C-A8D1-8200DFBDFB8C}" type="presParOf" srcId="{05EAAF32-BA26-422B-A82B-E931753C8C16}" destId="{2C3591C9-4581-449B-8238-2B06118E030C}" srcOrd="0" destOrd="0" presId="urn:microsoft.com/office/officeart/2005/8/layout/bProcess4"/>
    <dgm:cxn modelId="{2B8B3E53-4477-4DC7-B9C7-ADAB14489455}" type="presParOf" srcId="{05EAAF32-BA26-422B-A82B-E931753C8C16}" destId="{C3768EC7-AF4A-4162-B8EF-63D7C59B0BE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C163BD-F69F-4C7E-8511-2656E9471C3E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8C44C1-4C72-4922-966C-061BDD16E348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166EE670-0B92-4A0B-915F-D6618E37DD47}" type="parTrans" cxnId="{ABD9D599-C528-4926-88D5-7A1C8791D508}">
      <dgm:prSet/>
      <dgm:spPr/>
      <dgm:t>
        <a:bodyPr/>
        <a:lstStyle/>
        <a:p>
          <a:endParaRPr lang="ru-RU"/>
        </a:p>
      </dgm:t>
    </dgm:pt>
    <dgm:pt modelId="{A3097BD9-E5C4-4C83-95D3-014928E53534}" type="sibTrans" cxnId="{ABD9D599-C528-4926-88D5-7A1C8791D508}">
      <dgm:prSet/>
      <dgm:spPr/>
      <dgm:t>
        <a:bodyPr/>
        <a:lstStyle/>
        <a:p>
          <a:endParaRPr lang="ru-RU"/>
        </a:p>
      </dgm:t>
    </dgm:pt>
    <dgm:pt modelId="{465BBB3A-48C8-4D21-84C0-2CB37C43C3A3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6057CFE6-D95F-4A8C-96E4-7064F147C735}" type="parTrans" cxnId="{EE1BD3BD-7C6C-420F-9ED6-7D9BC307D092}">
      <dgm:prSet/>
      <dgm:spPr/>
      <dgm:t>
        <a:bodyPr/>
        <a:lstStyle/>
        <a:p>
          <a:endParaRPr lang="ru-RU"/>
        </a:p>
      </dgm:t>
    </dgm:pt>
    <dgm:pt modelId="{4CB97149-9041-43DC-AE9A-24BB5C423B86}" type="sibTrans" cxnId="{EE1BD3BD-7C6C-420F-9ED6-7D9BC307D092}">
      <dgm:prSet/>
      <dgm:spPr/>
      <dgm:t>
        <a:bodyPr/>
        <a:lstStyle/>
        <a:p>
          <a:endParaRPr lang="ru-RU"/>
        </a:p>
      </dgm:t>
    </dgm:pt>
    <dgm:pt modelId="{3699FC64-44BA-4665-A2A6-0860B22AAE7F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33287800-D825-424D-9279-D20C539A3D96}" type="parTrans" cxnId="{27B179C8-6CC6-413C-9489-A5D7E4CE27D2}">
      <dgm:prSet/>
      <dgm:spPr/>
      <dgm:t>
        <a:bodyPr/>
        <a:lstStyle/>
        <a:p>
          <a:endParaRPr lang="ru-RU"/>
        </a:p>
      </dgm:t>
    </dgm:pt>
    <dgm:pt modelId="{A517B906-5FD9-4618-AABC-FCEC392D61C5}" type="sibTrans" cxnId="{27B179C8-6CC6-413C-9489-A5D7E4CE27D2}">
      <dgm:prSet/>
      <dgm:spPr/>
      <dgm:t>
        <a:bodyPr/>
        <a:lstStyle/>
        <a:p>
          <a:endParaRPr lang="ru-RU"/>
        </a:p>
      </dgm:t>
    </dgm:pt>
    <dgm:pt modelId="{AE3FE97D-3F9D-4E35-AC44-449F8F55DDED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he/she/it can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he/she/it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39176D0E-5698-4E7B-B5F3-B78287030A0B}" type="parTrans" cxnId="{3732B7C6-16EF-4321-9987-82D0D7FE998B}">
      <dgm:prSet/>
      <dgm:spPr/>
      <dgm:t>
        <a:bodyPr/>
        <a:lstStyle/>
        <a:p>
          <a:endParaRPr lang="ru-RU"/>
        </a:p>
      </dgm:t>
    </dgm:pt>
    <dgm:pt modelId="{36D80729-84BD-42C6-AABB-7C8402080985}" type="sibTrans" cxnId="{3732B7C6-16EF-4321-9987-82D0D7FE998B}">
      <dgm:prSet/>
      <dgm:spPr/>
      <dgm:t>
        <a:bodyPr/>
        <a:lstStyle/>
        <a:p>
          <a:endParaRPr lang="ru-RU"/>
        </a:p>
      </dgm:t>
    </dgm:pt>
    <dgm:pt modelId="{043D7E0B-FE5C-4FF0-B6B8-E18950322D73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can/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you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29C337B1-9924-4FB0-A94A-ABD6CE00BD9A}" type="parTrans" cxnId="{F9F03D66-7D0E-4D44-A0E6-B0E611C481A1}">
      <dgm:prSet/>
      <dgm:spPr/>
      <dgm:t>
        <a:bodyPr/>
        <a:lstStyle/>
        <a:p>
          <a:endParaRPr lang="ru-RU"/>
        </a:p>
      </dgm:t>
    </dgm:pt>
    <dgm:pt modelId="{328E1CE8-0194-4058-8A8A-943C7172F05D}" type="sibTrans" cxnId="{F9F03D66-7D0E-4D44-A0E6-B0E611C481A1}">
      <dgm:prSet/>
      <dgm:spPr/>
      <dgm:t>
        <a:bodyPr/>
        <a:lstStyle/>
        <a:p>
          <a:endParaRPr lang="ru-RU"/>
        </a:p>
      </dgm:t>
    </dgm:pt>
    <dgm:pt modelId="{E818D836-D714-4520-A554-3F67B3C38669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I can/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I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B5E0F1F1-ED9A-4289-AFD6-003A0605FF4A}" type="parTrans" cxnId="{9AA3321B-7F46-4403-BCFF-4A807B96911C}">
      <dgm:prSet/>
      <dgm:spPr/>
      <dgm:t>
        <a:bodyPr/>
        <a:lstStyle/>
        <a:p>
          <a:endParaRPr lang="ru-RU"/>
        </a:p>
      </dgm:t>
    </dgm:pt>
    <dgm:pt modelId="{3F53DEBE-2FCD-4774-A861-F028E996C2DC}" type="sibTrans" cxnId="{9AA3321B-7F46-4403-BCFF-4A807B96911C}">
      <dgm:prSet/>
      <dgm:spPr/>
      <dgm:t>
        <a:bodyPr/>
        <a:lstStyle/>
        <a:p>
          <a:endParaRPr lang="ru-RU"/>
        </a:p>
      </dgm:t>
    </dgm:pt>
    <dgm:pt modelId="{D4B3A73A-F4A6-4912-BFB5-FE8349E201C3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we can/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we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0FDEF64A-5B13-4313-A3D6-723862D214F3}" type="parTrans" cxnId="{A6460C45-CD36-4E49-868A-EC6EEEE2A890}">
      <dgm:prSet/>
      <dgm:spPr/>
      <dgm:t>
        <a:bodyPr/>
        <a:lstStyle/>
        <a:p>
          <a:endParaRPr lang="ru-RU"/>
        </a:p>
      </dgm:t>
    </dgm:pt>
    <dgm:pt modelId="{DDDD1611-A548-433E-B338-4EFF1745BD2D}" type="sibTrans" cxnId="{A6460C45-CD36-4E49-868A-EC6EEEE2A890}">
      <dgm:prSet/>
      <dgm:spPr/>
      <dgm:t>
        <a:bodyPr/>
        <a:lstStyle/>
        <a:p>
          <a:endParaRPr lang="ru-RU"/>
        </a:p>
      </dgm:t>
    </dgm:pt>
    <dgm:pt modelId="{8B2DE6D5-F548-418C-B143-44B95A5A5F11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can/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you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8FA0A507-7C70-4241-8CA0-FBC640F3F8F7}" type="parTrans" cxnId="{542F063B-D58C-4ECF-9EC5-4E86FCF2C273}">
      <dgm:prSet/>
      <dgm:spPr/>
      <dgm:t>
        <a:bodyPr/>
        <a:lstStyle/>
        <a:p>
          <a:endParaRPr lang="ru-RU"/>
        </a:p>
      </dgm:t>
    </dgm:pt>
    <dgm:pt modelId="{93FDF58C-AB01-41B0-90F1-4AB5F815DE47}" type="sibTrans" cxnId="{542F063B-D58C-4ECF-9EC5-4E86FCF2C273}">
      <dgm:prSet/>
      <dgm:spPr/>
      <dgm:t>
        <a:bodyPr/>
        <a:lstStyle/>
        <a:p>
          <a:endParaRPr lang="ru-RU"/>
        </a:p>
      </dgm:t>
    </dgm:pt>
    <dgm:pt modelId="{66576FC9-EBC0-40EF-A8B6-FDF66B3C9B22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they can/</a:t>
          </a:r>
        </a:p>
        <a:p>
          <a:r>
            <a:rPr lang="en-US" sz="2500" b="1" dirty="0" smtClean="0">
              <a:solidFill>
                <a:srgbClr val="FFFF00"/>
              </a:solidFill>
            </a:rPr>
            <a:t>No, they can’t.</a:t>
          </a:r>
          <a:endParaRPr lang="ru-RU" sz="2500" b="1" dirty="0">
            <a:solidFill>
              <a:srgbClr val="FFFF00"/>
            </a:solidFill>
          </a:endParaRPr>
        </a:p>
      </dgm:t>
    </dgm:pt>
    <dgm:pt modelId="{605F5F1C-74F5-431D-B4AB-EA3DAC7FEDD8}" type="parTrans" cxnId="{33905AE0-EC82-4E65-A361-D2ADD2A004BB}">
      <dgm:prSet/>
      <dgm:spPr/>
      <dgm:t>
        <a:bodyPr/>
        <a:lstStyle/>
        <a:p>
          <a:endParaRPr lang="ru-RU"/>
        </a:p>
      </dgm:t>
    </dgm:pt>
    <dgm:pt modelId="{C1D1B9B9-F3B8-49DF-AC0D-7E2720600D8C}" type="sibTrans" cxnId="{33905AE0-EC82-4E65-A361-D2ADD2A004BB}">
      <dgm:prSet/>
      <dgm:spPr/>
      <dgm:t>
        <a:bodyPr/>
        <a:lstStyle/>
        <a:p>
          <a:endParaRPr lang="ru-RU"/>
        </a:p>
      </dgm:t>
    </dgm:pt>
    <dgm:pt modelId="{A2C48684-5310-4816-8252-0AE919D8CDAF}" type="pres">
      <dgm:prSet presAssocID="{DBC163BD-F69F-4C7E-8511-2656E9471C3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00A76B5-C1B6-445E-8B15-C7B508ED56BA}" type="pres">
      <dgm:prSet presAssocID="{E78C44C1-4C72-4922-966C-061BDD16E348}" presName="compNode" presStyleCnt="0"/>
      <dgm:spPr/>
    </dgm:pt>
    <dgm:pt modelId="{CFC590DD-65E2-4CFD-9807-50B43C3398E4}" type="pres">
      <dgm:prSet presAssocID="{E78C44C1-4C72-4922-966C-061BDD16E348}" presName="dummyConnPt" presStyleCnt="0"/>
      <dgm:spPr/>
    </dgm:pt>
    <dgm:pt modelId="{D95979D1-BDC9-4CD3-BDD4-7A14E243C7C6}" type="pres">
      <dgm:prSet presAssocID="{E78C44C1-4C72-4922-966C-061BDD16E348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4EAE9-17C7-4699-B5C6-EBC1F9205277}" type="pres">
      <dgm:prSet presAssocID="{A3097BD9-E5C4-4C83-95D3-014928E53534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CB169C85-D924-4A24-A66C-F5DE1CFD18E5}" type="pres">
      <dgm:prSet presAssocID="{465BBB3A-48C8-4D21-84C0-2CB37C43C3A3}" presName="compNode" presStyleCnt="0"/>
      <dgm:spPr/>
    </dgm:pt>
    <dgm:pt modelId="{06D94393-DDE5-4B8B-BF11-5FC0C2818492}" type="pres">
      <dgm:prSet presAssocID="{465BBB3A-48C8-4D21-84C0-2CB37C43C3A3}" presName="dummyConnPt" presStyleCnt="0"/>
      <dgm:spPr/>
    </dgm:pt>
    <dgm:pt modelId="{8D5991F1-C4BD-4D4B-8E01-356609C5451F}" type="pres">
      <dgm:prSet presAssocID="{465BBB3A-48C8-4D21-84C0-2CB37C43C3A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998C6-5668-4C87-AF24-15341BC20BEF}" type="pres">
      <dgm:prSet presAssocID="{4CB97149-9041-43DC-AE9A-24BB5C423B86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83C9FB5B-F50E-4394-ACAD-DAF1229663B2}" type="pres">
      <dgm:prSet presAssocID="{3699FC64-44BA-4665-A2A6-0860B22AAE7F}" presName="compNode" presStyleCnt="0"/>
      <dgm:spPr/>
    </dgm:pt>
    <dgm:pt modelId="{A32E64F6-3919-41BE-B2EA-25A4DE998EA6}" type="pres">
      <dgm:prSet presAssocID="{3699FC64-44BA-4665-A2A6-0860B22AAE7F}" presName="dummyConnPt" presStyleCnt="0"/>
      <dgm:spPr/>
    </dgm:pt>
    <dgm:pt modelId="{D833E3F7-9385-4923-B894-EAFB15889F7C}" type="pres">
      <dgm:prSet presAssocID="{3699FC64-44BA-4665-A2A6-0860B22AAE7F}" presName="node" presStyleLbl="node1" presStyleIdx="2" presStyleCnt="9" custScaleY="117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231BA-D0E5-405A-8D62-0198DD1ACCAD}" type="pres">
      <dgm:prSet presAssocID="{A517B906-5FD9-4618-AABC-FCEC392D61C5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76953C60-40F0-4122-B1E5-6320EE34CAC7}" type="pres">
      <dgm:prSet presAssocID="{AE3FE97D-3F9D-4E35-AC44-449F8F55DDED}" presName="compNode" presStyleCnt="0"/>
      <dgm:spPr/>
    </dgm:pt>
    <dgm:pt modelId="{FC8CC015-42BF-4230-B721-E0087A161114}" type="pres">
      <dgm:prSet presAssocID="{AE3FE97D-3F9D-4E35-AC44-449F8F55DDED}" presName="dummyConnPt" presStyleCnt="0"/>
      <dgm:spPr/>
    </dgm:pt>
    <dgm:pt modelId="{E1CE061E-E75C-4207-9DE7-7FC6680213BF}" type="pres">
      <dgm:prSet presAssocID="{AE3FE97D-3F9D-4E35-AC44-449F8F55DDED}" presName="node" presStyleLbl="node1" presStyleIdx="3" presStyleCnt="9" custScaleX="141735" custScaleY="116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68320A-7A7D-479B-ABCE-A616F5A858F5}" type="pres">
      <dgm:prSet presAssocID="{36D80729-84BD-42C6-AABB-7C8402080985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FCAF2367-DECB-4C3C-96A3-67911DD48609}" type="pres">
      <dgm:prSet presAssocID="{043D7E0B-FE5C-4FF0-B6B8-E18950322D73}" presName="compNode" presStyleCnt="0"/>
      <dgm:spPr/>
    </dgm:pt>
    <dgm:pt modelId="{9FC31B3C-60CA-49DD-A5A3-5694D765611B}" type="pres">
      <dgm:prSet presAssocID="{043D7E0B-FE5C-4FF0-B6B8-E18950322D73}" presName="dummyConnPt" presStyleCnt="0"/>
      <dgm:spPr/>
    </dgm:pt>
    <dgm:pt modelId="{334273BD-16D2-41DF-94B4-76C8E6805E7C}" type="pres">
      <dgm:prSet presAssocID="{043D7E0B-FE5C-4FF0-B6B8-E18950322D73}" presName="node" presStyleLbl="node1" presStyleIdx="4" presStyleCnt="9" custScaleX="115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7F613-927F-4F68-8329-2CB1101664F8}" type="pres">
      <dgm:prSet presAssocID="{328E1CE8-0194-4058-8A8A-943C7172F05D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E04FC168-54DE-4472-AED1-43714B46E1B5}" type="pres">
      <dgm:prSet presAssocID="{E818D836-D714-4520-A554-3F67B3C38669}" presName="compNode" presStyleCnt="0"/>
      <dgm:spPr/>
    </dgm:pt>
    <dgm:pt modelId="{DE470A0C-F310-48F3-A3E6-47F3C675808F}" type="pres">
      <dgm:prSet presAssocID="{E818D836-D714-4520-A554-3F67B3C38669}" presName="dummyConnPt" presStyleCnt="0"/>
      <dgm:spPr/>
    </dgm:pt>
    <dgm:pt modelId="{B12F9469-6F34-475D-BEFA-8B59AB0A7C5B}" type="pres">
      <dgm:prSet presAssocID="{E818D836-D714-4520-A554-3F67B3C3866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48716-41E2-4549-8C7F-7A906044E07C}" type="pres">
      <dgm:prSet presAssocID="{3F53DEBE-2FCD-4774-A861-F028E996C2DC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E015EA13-E875-43DA-8741-2F306FA11C25}" type="pres">
      <dgm:prSet presAssocID="{D4B3A73A-F4A6-4912-BFB5-FE8349E201C3}" presName="compNode" presStyleCnt="0"/>
      <dgm:spPr/>
    </dgm:pt>
    <dgm:pt modelId="{CA564A58-EE7E-4181-B671-A25A81D962B4}" type="pres">
      <dgm:prSet presAssocID="{D4B3A73A-F4A6-4912-BFB5-FE8349E201C3}" presName="dummyConnPt" presStyleCnt="0"/>
      <dgm:spPr/>
    </dgm:pt>
    <dgm:pt modelId="{B00FFEE7-EBD5-43F1-9980-BC5709C20EEF}" type="pres">
      <dgm:prSet presAssocID="{D4B3A73A-F4A6-4912-BFB5-FE8349E201C3}" presName="node" presStyleLbl="node1" presStyleIdx="6" presStyleCnt="9" custScaleX="117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C8E64-3238-4AAF-B9D2-43F09DDDF11D}" type="pres">
      <dgm:prSet presAssocID="{DDDD1611-A548-433E-B338-4EFF1745BD2D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E8C9E043-6B1F-4FE1-956B-8F224E9CEC17}" type="pres">
      <dgm:prSet presAssocID="{8B2DE6D5-F548-418C-B143-44B95A5A5F11}" presName="compNode" presStyleCnt="0"/>
      <dgm:spPr/>
    </dgm:pt>
    <dgm:pt modelId="{BB45579A-10BC-4F7D-9C50-EE1E86F725A6}" type="pres">
      <dgm:prSet presAssocID="{8B2DE6D5-F548-418C-B143-44B95A5A5F11}" presName="dummyConnPt" presStyleCnt="0"/>
      <dgm:spPr/>
    </dgm:pt>
    <dgm:pt modelId="{786496B4-D1C1-49AA-9102-E7E97BD76B9B}" type="pres">
      <dgm:prSet presAssocID="{8B2DE6D5-F548-418C-B143-44B95A5A5F11}" presName="node" presStyleLbl="node1" presStyleIdx="7" presStyleCnt="9" custScaleX="111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9E826-1669-4FA0-A6A5-B0A2358AB533}" type="pres">
      <dgm:prSet presAssocID="{93FDF58C-AB01-41B0-90F1-4AB5F815DE47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E30A3A91-42BE-450F-8789-2ECD178F3F9F}" type="pres">
      <dgm:prSet presAssocID="{66576FC9-EBC0-40EF-A8B6-FDF66B3C9B22}" presName="compNode" presStyleCnt="0"/>
      <dgm:spPr/>
    </dgm:pt>
    <dgm:pt modelId="{1AB1369E-95C7-4A6F-8D87-4F37749A0475}" type="pres">
      <dgm:prSet presAssocID="{66576FC9-EBC0-40EF-A8B6-FDF66B3C9B22}" presName="dummyConnPt" presStyleCnt="0"/>
      <dgm:spPr/>
    </dgm:pt>
    <dgm:pt modelId="{59396EE6-3C89-4ABF-A547-9BEABC44BAFC}" type="pres">
      <dgm:prSet presAssocID="{66576FC9-EBC0-40EF-A8B6-FDF66B3C9B22}" presName="node" presStyleLbl="node1" presStyleIdx="8" presStyleCnt="9" custScaleX="120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24191C-C1D4-4961-B4E9-C8330F49851C}" type="presOf" srcId="{4CB97149-9041-43DC-AE9A-24BB5C423B86}" destId="{80E998C6-5668-4C87-AF24-15341BC20BEF}" srcOrd="0" destOrd="0" presId="urn:microsoft.com/office/officeart/2005/8/layout/bProcess4"/>
    <dgm:cxn modelId="{9667EFAA-70F1-43DF-947E-86FCECCDE1B7}" type="presOf" srcId="{465BBB3A-48C8-4D21-84C0-2CB37C43C3A3}" destId="{8D5991F1-C4BD-4D4B-8E01-356609C5451F}" srcOrd="0" destOrd="0" presId="urn:microsoft.com/office/officeart/2005/8/layout/bProcess4"/>
    <dgm:cxn modelId="{7B4E0111-B11A-41AD-A392-EF960A50A760}" type="presOf" srcId="{AE3FE97D-3F9D-4E35-AC44-449F8F55DDED}" destId="{E1CE061E-E75C-4207-9DE7-7FC6680213BF}" srcOrd="0" destOrd="0" presId="urn:microsoft.com/office/officeart/2005/8/layout/bProcess4"/>
    <dgm:cxn modelId="{A6460C45-CD36-4E49-868A-EC6EEEE2A890}" srcId="{DBC163BD-F69F-4C7E-8511-2656E9471C3E}" destId="{D4B3A73A-F4A6-4912-BFB5-FE8349E201C3}" srcOrd="6" destOrd="0" parTransId="{0FDEF64A-5B13-4313-A3D6-723862D214F3}" sibTransId="{DDDD1611-A548-433E-B338-4EFF1745BD2D}"/>
    <dgm:cxn modelId="{A7A04BF2-03DB-4452-92BD-B3E58E77C736}" type="presOf" srcId="{A517B906-5FD9-4618-AABC-FCEC392D61C5}" destId="{43D231BA-D0E5-405A-8D62-0198DD1ACCAD}" srcOrd="0" destOrd="0" presId="urn:microsoft.com/office/officeart/2005/8/layout/bProcess4"/>
    <dgm:cxn modelId="{3732B7C6-16EF-4321-9987-82D0D7FE998B}" srcId="{DBC163BD-F69F-4C7E-8511-2656E9471C3E}" destId="{AE3FE97D-3F9D-4E35-AC44-449F8F55DDED}" srcOrd="3" destOrd="0" parTransId="{39176D0E-5698-4E7B-B5F3-B78287030A0B}" sibTransId="{36D80729-84BD-42C6-AABB-7C8402080985}"/>
    <dgm:cxn modelId="{F9F03D66-7D0E-4D44-A0E6-B0E611C481A1}" srcId="{DBC163BD-F69F-4C7E-8511-2656E9471C3E}" destId="{043D7E0B-FE5C-4FF0-B6B8-E18950322D73}" srcOrd="4" destOrd="0" parTransId="{29C337B1-9924-4FB0-A94A-ABD6CE00BD9A}" sibTransId="{328E1CE8-0194-4058-8A8A-943C7172F05D}"/>
    <dgm:cxn modelId="{98882D35-636B-4B40-AB4E-1ADC4508BE5E}" type="presOf" srcId="{A3097BD9-E5C4-4C83-95D3-014928E53534}" destId="{77D4EAE9-17C7-4699-B5C6-EBC1F9205277}" srcOrd="0" destOrd="0" presId="urn:microsoft.com/office/officeart/2005/8/layout/bProcess4"/>
    <dgm:cxn modelId="{DF0ABED9-77DD-4CEC-8552-F37D71D1EE9B}" type="presOf" srcId="{328E1CE8-0194-4058-8A8A-943C7172F05D}" destId="{8E57F613-927F-4F68-8329-2CB1101664F8}" srcOrd="0" destOrd="0" presId="urn:microsoft.com/office/officeart/2005/8/layout/bProcess4"/>
    <dgm:cxn modelId="{9AA3321B-7F46-4403-BCFF-4A807B96911C}" srcId="{DBC163BD-F69F-4C7E-8511-2656E9471C3E}" destId="{E818D836-D714-4520-A554-3F67B3C38669}" srcOrd="5" destOrd="0" parTransId="{B5E0F1F1-ED9A-4289-AFD6-003A0605FF4A}" sibTransId="{3F53DEBE-2FCD-4774-A861-F028E996C2DC}"/>
    <dgm:cxn modelId="{27B179C8-6CC6-413C-9489-A5D7E4CE27D2}" srcId="{DBC163BD-F69F-4C7E-8511-2656E9471C3E}" destId="{3699FC64-44BA-4665-A2A6-0860B22AAE7F}" srcOrd="2" destOrd="0" parTransId="{33287800-D825-424D-9279-D20C539A3D96}" sibTransId="{A517B906-5FD9-4618-AABC-FCEC392D61C5}"/>
    <dgm:cxn modelId="{542F063B-D58C-4ECF-9EC5-4E86FCF2C273}" srcId="{DBC163BD-F69F-4C7E-8511-2656E9471C3E}" destId="{8B2DE6D5-F548-418C-B143-44B95A5A5F11}" srcOrd="7" destOrd="0" parTransId="{8FA0A507-7C70-4241-8CA0-FBC640F3F8F7}" sibTransId="{93FDF58C-AB01-41B0-90F1-4AB5F815DE47}"/>
    <dgm:cxn modelId="{FB0F5A39-16F6-40E0-9473-DFF16D07985E}" type="presOf" srcId="{DBC163BD-F69F-4C7E-8511-2656E9471C3E}" destId="{A2C48684-5310-4816-8252-0AE919D8CDAF}" srcOrd="0" destOrd="0" presId="urn:microsoft.com/office/officeart/2005/8/layout/bProcess4"/>
    <dgm:cxn modelId="{3FC16917-E285-4864-9F26-EDBC8C6EC154}" type="presOf" srcId="{E78C44C1-4C72-4922-966C-061BDD16E348}" destId="{D95979D1-BDC9-4CD3-BDD4-7A14E243C7C6}" srcOrd="0" destOrd="0" presId="urn:microsoft.com/office/officeart/2005/8/layout/bProcess4"/>
    <dgm:cxn modelId="{713F44B2-6041-4871-9AB4-A6C62D7FC004}" type="presOf" srcId="{8B2DE6D5-F548-418C-B143-44B95A5A5F11}" destId="{786496B4-D1C1-49AA-9102-E7E97BD76B9B}" srcOrd="0" destOrd="0" presId="urn:microsoft.com/office/officeart/2005/8/layout/bProcess4"/>
    <dgm:cxn modelId="{18FB79BC-4445-4364-BA0A-DE47C12D62A8}" type="presOf" srcId="{E818D836-D714-4520-A554-3F67B3C38669}" destId="{B12F9469-6F34-475D-BEFA-8B59AB0A7C5B}" srcOrd="0" destOrd="0" presId="urn:microsoft.com/office/officeart/2005/8/layout/bProcess4"/>
    <dgm:cxn modelId="{6E3DC190-DFD6-4CA4-8866-F5EC63023160}" type="presOf" srcId="{93FDF58C-AB01-41B0-90F1-4AB5F815DE47}" destId="{43C9E826-1669-4FA0-A6A5-B0A2358AB533}" srcOrd="0" destOrd="0" presId="urn:microsoft.com/office/officeart/2005/8/layout/bProcess4"/>
    <dgm:cxn modelId="{834FF682-6729-4D45-8487-D294CBC5440D}" type="presOf" srcId="{3699FC64-44BA-4665-A2A6-0860B22AAE7F}" destId="{D833E3F7-9385-4923-B894-EAFB15889F7C}" srcOrd="0" destOrd="0" presId="urn:microsoft.com/office/officeart/2005/8/layout/bProcess4"/>
    <dgm:cxn modelId="{34ADA032-B055-4CE3-B725-8F7EB4EA2875}" type="presOf" srcId="{3F53DEBE-2FCD-4774-A861-F028E996C2DC}" destId="{AE148716-41E2-4549-8C7F-7A906044E07C}" srcOrd="0" destOrd="0" presId="urn:microsoft.com/office/officeart/2005/8/layout/bProcess4"/>
    <dgm:cxn modelId="{33905AE0-EC82-4E65-A361-D2ADD2A004BB}" srcId="{DBC163BD-F69F-4C7E-8511-2656E9471C3E}" destId="{66576FC9-EBC0-40EF-A8B6-FDF66B3C9B22}" srcOrd="8" destOrd="0" parTransId="{605F5F1C-74F5-431D-B4AB-EA3DAC7FEDD8}" sibTransId="{C1D1B9B9-F3B8-49DF-AC0D-7E2720600D8C}"/>
    <dgm:cxn modelId="{ABD9D599-C528-4926-88D5-7A1C8791D508}" srcId="{DBC163BD-F69F-4C7E-8511-2656E9471C3E}" destId="{E78C44C1-4C72-4922-966C-061BDD16E348}" srcOrd="0" destOrd="0" parTransId="{166EE670-0B92-4A0B-915F-D6618E37DD47}" sibTransId="{A3097BD9-E5C4-4C83-95D3-014928E53534}"/>
    <dgm:cxn modelId="{4B1BF605-67FE-4FF4-81C0-6A962A3A7924}" type="presOf" srcId="{36D80729-84BD-42C6-AABB-7C8402080985}" destId="{4B68320A-7A7D-479B-ABCE-A616F5A858F5}" srcOrd="0" destOrd="0" presId="urn:microsoft.com/office/officeart/2005/8/layout/bProcess4"/>
    <dgm:cxn modelId="{1D78CF6B-CAC1-4DD9-AB9D-146E735219CD}" type="presOf" srcId="{043D7E0B-FE5C-4FF0-B6B8-E18950322D73}" destId="{334273BD-16D2-41DF-94B4-76C8E6805E7C}" srcOrd="0" destOrd="0" presId="urn:microsoft.com/office/officeart/2005/8/layout/bProcess4"/>
    <dgm:cxn modelId="{D5A3D4BA-D517-4668-B75D-528E9E903037}" type="presOf" srcId="{D4B3A73A-F4A6-4912-BFB5-FE8349E201C3}" destId="{B00FFEE7-EBD5-43F1-9980-BC5709C20EEF}" srcOrd="0" destOrd="0" presId="urn:microsoft.com/office/officeart/2005/8/layout/bProcess4"/>
    <dgm:cxn modelId="{3A927CCD-D32E-4AAB-9002-7245F25EB7CE}" type="presOf" srcId="{DDDD1611-A548-433E-B338-4EFF1745BD2D}" destId="{B44C8E64-3238-4AAF-B9D2-43F09DDDF11D}" srcOrd="0" destOrd="0" presId="urn:microsoft.com/office/officeart/2005/8/layout/bProcess4"/>
    <dgm:cxn modelId="{3FE0805D-BE89-4689-A5E6-87E682FB6283}" type="presOf" srcId="{66576FC9-EBC0-40EF-A8B6-FDF66B3C9B22}" destId="{59396EE6-3C89-4ABF-A547-9BEABC44BAFC}" srcOrd="0" destOrd="0" presId="urn:microsoft.com/office/officeart/2005/8/layout/bProcess4"/>
    <dgm:cxn modelId="{EE1BD3BD-7C6C-420F-9ED6-7D9BC307D092}" srcId="{DBC163BD-F69F-4C7E-8511-2656E9471C3E}" destId="{465BBB3A-48C8-4D21-84C0-2CB37C43C3A3}" srcOrd="1" destOrd="0" parTransId="{6057CFE6-D95F-4A8C-96E4-7064F147C735}" sibTransId="{4CB97149-9041-43DC-AE9A-24BB5C423B86}"/>
    <dgm:cxn modelId="{D06CF10F-FDC4-4D79-BBBF-6D1EB409BE3C}" type="presParOf" srcId="{A2C48684-5310-4816-8252-0AE919D8CDAF}" destId="{A00A76B5-C1B6-445E-8B15-C7B508ED56BA}" srcOrd="0" destOrd="0" presId="urn:microsoft.com/office/officeart/2005/8/layout/bProcess4"/>
    <dgm:cxn modelId="{41D7A1C5-C3D8-4E59-845E-7B1F157C4293}" type="presParOf" srcId="{A00A76B5-C1B6-445E-8B15-C7B508ED56BA}" destId="{CFC590DD-65E2-4CFD-9807-50B43C3398E4}" srcOrd="0" destOrd="0" presId="urn:microsoft.com/office/officeart/2005/8/layout/bProcess4"/>
    <dgm:cxn modelId="{943B489A-13B4-4F2A-B847-34C0E343AC88}" type="presParOf" srcId="{A00A76B5-C1B6-445E-8B15-C7B508ED56BA}" destId="{D95979D1-BDC9-4CD3-BDD4-7A14E243C7C6}" srcOrd="1" destOrd="0" presId="urn:microsoft.com/office/officeart/2005/8/layout/bProcess4"/>
    <dgm:cxn modelId="{7C13B0DE-686A-45A7-9D80-1CE950F4F248}" type="presParOf" srcId="{A2C48684-5310-4816-8252-0AE919D8CDAF}" destId="{77D4EAE9-17C7-4699-B5C6-EBC1F9205277}" srcOrd="1" destOrd="0" presId="urn:microsoft.com/office/officeart/2005/8/layout/bProcess4"/>
    <dgm:cxn modelId="{2786AE54-BD9A-4F4C-AE52-C691D8FB685F}" type="presParOf" srcId="{A2C48684-5310-4816-8252-0AE919D8CDAF}" destId="{CB169C85-D924-4A24-A66C-F5DE1CFD18E5}" srcOrd="2" destOrd="0" presId="urn:microsoft.com/office/officeart/2005/8/layout/bProcess4"/>
    <dgm:cxn modelId="{0C7F6BCD-9BD5-4D53-8949-5A4DC7E3A1CB}" type="presParOf" srcId="{CB169C85-D924-4A24-A66C-F5DE1CFD18E5}" destId="{06D94393-DDE5-4B8B-BF11-5FC0C2818492}" srcOrd="0" destOrd="0" presId="urn:microsoft.com/office/officeart/2005/8/layout/bProcess4"/>
    <dgm:cxn modelId="{89D5F4D9-F818-4C98-91FD-78826D0DA357}" type="presParOf" srcId="{CB169C85-D924-4A24-A66C-F5DE1CFD18E5}" destId="{8D5991F1-C4BD-4D4B-8E01-356609C5451F}" srcOrd="1" destOrd="0" presId="urn:microsoft.com/office/officeart/2005/8/layout/bProcess4"/>
    <dgm:cxn modelId="{37329E56-366E-49D1-8510-03039A0B74A8}" type="presParOf" srcId="{A2C48684-5310-4816-8252-0AE919D8CDAF}" destId="{80E998C6-5668-4C87-AF24-15341BC20BEF}" srcOrd="3" destOrd="0" presId="urn:microsoft.com/office/officeart/2005/8/layout/bProcess4"/>
    <dgm:cxn modelId="{52D6E25B-77FA-4B64-AA4D-609E45D5D7A8}" type="presParOf" srcId="{A2C48684-5310-4816-8252-0AE919D8CDAF}" destId="{83C9FB5B-F50E-4394-ACAD-DAF1229663B2}" srcOrd="4" destOrd="0" presId="urn:microsoft.com/office/officeart/2005/8/layout/bProcess4"/>
    <dgm:cxn modelId="{5CA861DF-0326-4546-8FF2-3C1650832FCE}" type="presParOf" srcId="{83C9FB5B-F50E-4394-ACAD-DAF1229663B2}" destId="{A32E64F6-3919-41BE-B2EA-25A4DE998EA6}" srcOrd="0" destOrd="0" presId="urn:microsoft.com/office/officeart/2005/8/layout/bProcess4"/>
    <dgm:cxn modelId="{5C1AC775-9AC6-4701-B985-35922D9E4DF2}" type="presParOf" srcId="{83C9FB5B-F50E-4394-ACAD-DAF1229663B2}" destId="{D833E3F7-9385-4923-B894-EAFB15889F7C}" srcOrd="1" destOrd="0" presId="urn:microsoft.com/office/officeart/2005/8/layout/bProcess4"/>
    <dgm:cxn modelId="{B153AE01-3BDF-4831-8887-F6BCA5083375}" type="presParOf" srcId="{A2C48684-5310-4816-8252-0AE919D8CDAF}" destId="{43D231BA-D0E5-405A-8D62-0198DD1ACCAD}" srcOrd="5" destOrd="0" presId="urn:microsoft.com/office/officeart/2005/8/layout/bProcess4"/>
    <dgm:cxn modelId="{6F1CFBCC-3BCB-4B93-A2C3-99F2CBEE00B2}" type="presParOf" srcId="{A2C48684-5310-4816-8252-0AE919D8CDAF}" destId="{76953C60-40F0-4122-B1E5-6320EE34CAC7}" srcOrd="6" destOrd="0" presId="urn:microsoft.com/office/officeart/2005/8/layout/bProcess4"/>
    <dgm:cxn modelId="{77652635-3F8F-4B85-935D-C366B92CC547}" type="presParOf" srcId="{76953C60-40F0-4122-B1E5-6320EE34CAC7}" destId="{FC8CC015-42BF-4230-B721-E0087A161114}" srcOrd="0" destOrd="0" presId="urn:microsoft.com/office/officeart/2005/8/layout/bProcess4"/>
    <dgm:cxn modelId="{09C58F3E-88A4-4985-8B6B-E62748219E18}" type="presParOf" srcId="{76953C60-40F0-4122-B1E5-6320EE34CAC7}" destId="{E1CE061E-E75C-4207-9DE7-7FC6680213BF}" srcOrd="1" destOrd="0" presId="urn:microsoft.com/office/officeart/2005/8/layout/bProcess4"/>
    <dgm:cxn modelId="{F483D3C6-3217-4F17-B460-1F8C654FDD88}" type="presParOf" srcId="{A2C48684-5310-4816-8252-0AE919D8CDAF}" destId="{4B68320A-7A7D-479B-ABCE-A616F5A858F5}" srcOrd="7" destOrd="0" presId="urn:microsoft.com/office/officeart/2005/8/layout/bProcess4"/>
    <dgm:cxn modelId="{CDFEC2A2-B6B5-473E-B887-0CA1DC8CB496}" type="presParOf" srcId="{A2C48684-5310-4816-8252-0AE919D8CDAF}" destId="{FCAF2367-DECB-4C3C-96A3-67911DD48609}" srcOrd="8" destOrd="0" presId="urn:microsoft.com/office/officeart/2005/8/layout/bProcess4"/>
    <dgm:cxn modelId="{8E5BADA1-85C4-491D-911E-3137AA29B01F}" type="presParOf" srcId="{FCAF2367-DECB-4C3C-96A3-67911DD48609}" destId="{9FC31B3C-60CA-49DD-A5A3-5694D765611B}" srcOrd="0" destOrd="0" presId="urn:microsoft.com/office/officeart/2005/8/layout/bProcess4"/>
    <dgm:cxn modelId="{9BBB191A-5CFF-4897-863D-E32E029E56CB}" type="presParOf" srcId="{FCAF2367-DECB-4C3C-96A3-67911DD48609}" destId="{334273BD-16D2-41DF-94B4-76C8E6805E7C}" srcOrd="1" destOrd="0" presId="urn:microsoft.com/office/officeart/2005/8/layout/bProcess4"/>
    <dgm:cxn modelId="{F94D3F2F-BD0C-4461-82C3-380D13E54936}" type="presParOf" srcId="{A2C48684-5310-4816-8252-0AE919D8CDAF}" destId="{8E57F613-927F-4F68-8329-2CB1101664F8}" srcOrd="9" destOrd="0" presId="urn:microsoft.com/office/officeart/2005/8/layout/bProcess4"/>
    <dgm:cxn modelId="{91C4712F-381C-481D-822A-6045FD5B167A}" type="presParOf" srcId="{A2C48684-5310-4816-8252-0AE919D8CDAF}" destId="{E04FC168-54DE-4472-AED1-43714B46E1B5}" srcOrd="10" destOrd="0" presId="urn:microsoft.com/office/officeart/2005/8/layout/bProcess4"/>
    <dgm:cxn modelId="{64C44FCB-7835-48C9-820B-F12E7E086008}" type="presParOf" srcId="{E04FC168-54DE-4472-AED1-43714B46E1B5}" destId="{DE470A0C-F310-48F3-A3E6-47F3C675808F}" srcOrd="0" destOrd="0" presId="urn:microsoft.com/office/officeart/2005/8/layout/bProcess4"/>
    <dgm:cxn modelId="{F3F73AD1-F547-4877-BD35-FAD9C9B27A2F}" type="presParOf" srcId="{E04FC168-54DE-4472-AED1-43714B46E1B5}" destId="{B12F9469-6F34-475D-BEFA-8B59AB0A7C5B}" srcOrd="1" destOrd="0" presId="urn:microsoft.com/office/officeart/2005/8/layout/bProcess4"/>
    <dgm:cxn modelId="{0B7C1407-ED9D-4864-9F5E-A8D7C14550D2}" type="presParOf" srcId="{A2C48684-5310-4816-8252-0AE919D8CDAF}" destId="{AE148716-41E2-4549-8C7F-7A906044E07C}" srcOrd="11" destOrd="0" presId="urn:microsoft.com/office/officeart/2005/8/layout/bProcess4"/>
    <dgm:cxn modelId="{6841D991-B33A-49A7-A463-961767EE4B04}" type="presParOf" srcId="{A2C48684-5310-4816-8252-0AE919D8CDAF}" destId="{E015EA13-E875-43DA-8741-2F306FA11C25}" srcOrd="12" destOrd="0" presId="urn:microsoft.com/office/officeart/2005/8/layout/bProcess4"/>
    <dgm:cxn modelId="{D21E0C27-1BF1-4F10-9F6E-AD8E9BAF3CE2}" type="presParOf" srcId="{E015EA13-E875-43DA-8741-2F306FA11C25}" destId="{CA564A58-EE7E-4181-B671-A25A81D962B4}" srcOrd="0" destOrd="0" presId="urn:microsoft.com/office/officeart/2005/8/layout/bProcess4"/>
    <dgm:cxn modelId="{9BA1AC49-3F8A-4D58-8E5C-1CF1F14C93C8}" type="presParOf" srcId="{E015EA13-E875-43DA-8741-2F306FA11C25}" destId="{B00FFEE7-EBD5-43F1-9980-BC5709C20EEF}" srcOrd="1" destOrd="0" presId="urn:microsoft.com/office/officeart/2005/8/layout/bProcess4"/>
    <dgm:cxn modelId="{8D2B92CD-4492-48FA-9B0E-F543CEF30177}" type="presParOf" srcId="{A2C48684-5310-4816-8252-0AE919D8CDAF}" destId="{B44C8E64-3238-4AAF-B9D2-43F09DDDF11D}" srcOrd="13" destOrd="0" presId="urn:microsoft.com/office/officeart/2005/8/layout/bProcess4"/>
    <dgm:cxn modelId="{EABD862B-C452-4922-B8C2-FE90BDFBF791}" type="presParOf" srcId="{A2C48684-5310-4816-8252-0AE919D8CDAF}" destId="{E8C9E043-6B1F-4FE1-956B-8F224E9CEC17}" srcOrd="14" destOrd="0" presId="urn:microsoft.com/office/officeart/2005/8/layout/bProcess4"/>
    <dgm:cxn modelId="{BAAD1F04-3849-4945-B8D0-26C5BDA6A1F5}" type="presParOf" srcId="{E8C9E043-6B1F-4FE1-956B-8F224E9CEC17}" destId="{BB45579A-10BC-4F7D-9C50-EE1E86F725A6}" srcOrd="0" destOrd="0" presId="urn:microsoft.com/office/officeart/2005/8/layout/bProcess4"/>
    <dgm:cxn modelId="{96616D43-5E99-4339-A540-42764CD7508B}" type="presParOf" srcId="{E8C9E043-6B1F-4FE1-956B-8F224E9CEC17}" destId="{786496B4-D1C1-49AA-9102-E7E97BD76B9B}" srcOrd="1" destOrd="0" presId="urn:microsoft.com/office/officeart/2005/8/layout/bProcess4"/>
    <dgm:cxn modelId="{43886AFD-A023-43D2-8E23-206350952A3F}" type="presParOf" srcId="{A2C48684-5310-4816-8252-0AE919D8CDAF}" destId="{43C9E826-1669-4FA0-A6A5-B0A2358AB533}" srcOrd="15" destOrd="0" presId="urn:microsoft.com/office/officeart/2005/8/layout/bProcess4"/>
    <dgm:cxn modelId="{04906EE3-0B1C-488F-B157-CAD2DB25F0AD}" type="presParOf" srcId="{A2C48684-5310-4816-8252-0AE919D8CDAF}" destId="{E30A3A91-42BE-450F-8789-2ECD178F3F9F}" srcOrd="16" destOrd="0" presId="urn:microsoft.com/office/officeart/2005/8/layout/bProcess4"/>
    <dgm:cxn modelId="{D2D97A7C-3B28-492B-9941-D769D277FADF}" type="presParOf" srcId="{E30A3A91-42BE-450F-8789-2ECD178F3F9F}" destId="{1AB1369E-95C7-4A6F-8D87-4F37749A0475}" srcOrd="0" destOrd="0" presId="urn:microsoft.com/office/officeart/2005/8/layout/bProcess4"/>
    <dgm:cxn modelId="{0989B10C-C2C0-4D3B-BF8E-B06D7CD3ECC6}" type="presParOf" srcId="{E30A3A91-42BE-450F-8789-2ECD178F3F9F}" destId="{59396EE6-3C89-4ABF-A547-9BEABC44BAF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8A7CAE-EEB7-4E3F-A7FF-D7131B4CB64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B3BEBA-3412-45A5-85CF-61DCA8650833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83A83B22-63E6-49EA-89E7-A58725DB633D}" type="parTrans" cxnId="{D3699F3E-2BAA-4581-8226-CFCD890E832A}">
      <dgm:prSet/>
      <dgm:spPr/>
      <dgm:t>
        <a:bodyPr/>
        <a:lstStyle/>
        <a:p>
          <a:endParaRPr lang="ru-RU"/>
        </a:p>
      </dgm:t>
    </dgm:pt>
    <dgm:pt modelId="{F090EC7F-6E6A-40AC-B657-37626E523A10}" type="sibTrans" cxnId="{D3699F3E-2BAA-4581-8226-CFCD890E832A}">
      <dgm:prSet/>
      <dgm:spPr/>
      <dgm:t>
        <a:bodyPr/>
        <a:lstStyle/>
        <a:p>
          <a:endParaRPr lang="ru-RU"/>
        </a:p>
      </dgm:t>
    </dgm:pt>
    <dgm:pt modelId="{900C2753-5F3B-4890-A57D-A9F14C6ADB61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1ACC5C6D-4B9C-476B-83A9-5F56AD527A63}" type="parTrans" cxnId="{243E11AA-6B4D-48F4-ADE9-3CD60F39432D}">
      <dgm:prSet/>
      <dgm:spPr/>
      <dgm:t>
        <a:bodyPr/>
        <a:lstStyle/>
        <a:p>
          <a:endParaRPr lang="ru-RU"/>
        </a:p>
      </dgm:t>
    </dgm:pt>
    <dgm:pt modelId="{8CF9500B-2BCE-45D4-83F1-221C5A117D5B}" type="sibTrans" cxnId="{243E11AA-6B4D-48F4-ADE9-3CD60F39432D}">
      <dgm:prSet/>
      <dgm:spPr/>
      <dgm:t>
        <a:bodyPr/>
        <a:lstStyle/>
        <a:p>
          <a:endParaRPr lang="ru-RU"/>
        </a:p>
      </dgm:t>
    </dgm:pt>
    <dgm:pt modelId="{8F629993-4A6C-4A5A-B665-5BCFA0FC14A7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48E84F1A-650D-45DB-B65A-3A6DDB30788C}" type="parTrans" cxnId="{855CB1B8-DFBF-46E6-8CE6-9FBF76F3D87A}">
      <dgm:prSet/>
      <dgm:spPr/>
      <dgm:t>
        <a:bodyPr/>
        <a:lstStyle/>
        <a:p>
          <a:endParaRPr lang="ru-RU"/>
        </a:p>
      </dgm:t>
    </dgm:pt>
    <dgm:pt modelId="{38005C86-666A-4885-99E8-27D2ED5FE5DE}" type="sibTrans" cxnId="{855CB1B8-DFBF-46E6-8CE6-9FBF76F3D87A}">
      <dgm:prSet/>
      <dgm:spPr/>
      <dgm:t>
        <a:bodyPr/>
        <a:lstStyle/>
        <a:p>
          <a:endParaRPr lang="ru-RU"/>
        </a:p>
      </dgm:t>
    </dgm:pt>
    <dgm:pt modelId="{C37D82D8-01CC-4D48-8A99-81A74F18877A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He may go out</a:t>
          </a:r>
        </a:p>
        <a:p>
          <a:r>
            <a:rPr lang="en-US" sz="2500" b="1" dirty="0" smtClean="0">
              <a:solidFill>
                <a:srgbClr val="C00000"/>
              </a:solidFill>
            </a:rPr>
            <a:t>She may go out</a:t>
          </a:r>
        </a:p>
        <a:p>
          <a:r>
            <a:rPr lang="en-US" sz="2500" b="1" dirty="0" smtClean="0">
              <a:solidFill>
                <a:srgbClr val="C00000"/>
              </a:solidFill>
            </a:rPr>
            <a:t>It may go out </a:t>
          </a:r>
          <a:endParaRPr lang="ru-RU" sz="2500" b="1" dirty="0">
            <a:solidFill>
              <a:srgbClr val="C00000"/>
            </a:solidFill>
          </a:endParaRPr>
        </a:p>
      </dgm:t>
    </dgm:pt>
    <dgm:pt modelId="{E46A9FB6-1516-4479-B3B5-7F6A6122557C}" type="parTrans" cxnId="{D5AF146E-1737-46C6-B720-19AEAF1AB500}">
      <dgm:prSet/>
      <dgm:spPr/>
      <dgm:t>
        <a:bodyPr/>
        <a:lstStyle/>
        <a:p>
          <a:endParaRPr lang="ru-RU"/>
        </a:p>
      </dgm:t>
    </dgm:pt>
    <dgm:pt modelId="{40AA14AA-D928-4904-B755-D82BFE3F62EB}" type="sibTrans" cxnId="{D5AF146E-1737-46C6-B720-19AEAF1AB500}">
      <dgm:prSet/>
      <dgm:spPr/>
      <dgm:t>
        <a:bodyPr/>
        <a:lstStyle/>
        <a:p>
          <a:endParaRPr lang="ru-RU"/>
        </a:p>
      </dgm:t>
    </dgm:pt>
    <dgm:pt modelId="{08D22200-D8D3-4767-B57E-FFCE310A6E8A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may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CA1F6014-92E0-4900-BE43-18C8466B9502}" type="parTrans" cxnId="{35E23AF8-423A-4D4C-97B0-4688055C3B39}">
      <dgm:prSet/>
      <dgm:spPr/>
      <dgm:t>
        <a:bodyPr/>
        <a:lstStyle/>
        <a:p>
          <a:endParaRPr lang="ru-RU"/>
        </a:p>
      </dgm:t>
    </dgm:pt>
    <dgm:pt modelId="{7F1A7180-5E95-49A1-AB55-6EBAECE4DBEC}" type="sibTrans" cxnId="{35E23AF8-423A-4D4C-97B0-4688055C3B39}">
      <dgm:prSet/>
      <dgm:spPr/>
      <dgm:t>
        <a:bodyPr/>
        <a:lstStyle/>
        <a:p>
          <a:endParaRPr lang="ru-RU"/>
        </a:p>
      </dgm:t>
    </dgm:pt>
    <dgm:pt modelId="{101400FD-BD41-43F2-8A35-9AE72517D873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I may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BE762D14-24FE-4D89-BA01-0CE82884B200}" type="parTrans" cxnId="{5A687D60-34D1-4DCD-83F2-05EADA1D2FB7}">
      <dgm:prSet/>
      <dgm:spPr/>
      <dgm:t>
        <a:bodyPr/>
        <a:lstStyle/>
        <a:p>
          <a:endParaRPr lang="ru-RU"/>
        </a:p>
      </dgm:t>
    </dgm:pt>
    <dgm:pt modelId="{EE12040D-BD6B-431D-BE0F-B1CA4D8E4BD1}" type="sibTrans" cxnId="{5A687D60-34D1-4DCD-83F2-05EADA1D2FB7}">
      <dgm:prSet/>
      <dgm:spPr/>
      <dgm:t>
        <a:bodyPr/>
        <a:lstStyle/>
        <a:p>
          <a:endParaRPr lang="ru-RU"/>
        </a:p>
      </dgm:t>
    </dgm:pt>
    <dgm:pt modelId="{08FCD811-9FC2-45BD-A5C0-1BC7C378735A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We may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ACDEE864-1CD4-4AE3-923E-5519AABE09E0}" type="parTrans" cxnId="{1AB0500C-15D1-496C-997C-F570788A33C2}">
      <dgm:prSet/>
      <dgm:spPr/>
      <dgm:t>
        <a:bodyPr/>
        <a:lstStyle/>
        <a:p>
          <a:endParaRPr lang="ru-RU"/>
        </a:p>
      </dgm:t>
    </dgm:pt>
    <dgm:pt modelId="{3414BB69-BD12-407A-854B-B1EE638CA8FF}" type="sibTrans" cxnId="{1AB0500C-15D1-496C-997C-F570788A33C2}">
      <dgm:prSet/>
      <dgm:spPr/>
      <dgm:t>
        <a:bodyPr/>
        <a:lstStyle/>
        <a:p>
          <a:endParaRPr lang="ru-RU"/>
        </a:p>
      </dgm:t>
    </dgm:pt>
    <dgm:pt modelId="{656130ED-0B96-463B-A032-9A76AE034675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may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3BE76EA3-6FAB-42BC-9B38-22C3C81CEF19}" type="parTrans" cxnId="{0741ABD3-E37C-44EE-81CA-ADB007BA7964}">
      <dgm:prSet/>
      <dgm:spPr/>
      <dgm:t>
        <a:bodyPr/>
        <a:lstStyle/>
        <a:p>
          <a:endParaRPr lang="ru-RU"/>
        </a:p>
      </dgm:t>
    </dgm:pt>
    <dgm:pt modelId="{44F6C746-B650-4854-859A-32862B361DFA}" type="sibTrans" cxnId="{0741ABD3-E37C-44EE-81CA-ADB007BA7964}">
      <dgm:prSet/>
      <dgm:spPr/>
      <dgm:t>
        <a:bodyPr/>
        <a:lstStyle/>
        <a:p>
          <a:endParaRPr lang="ru-RU"/>
        </a:p>
      </dgm:t>
    </dgm:pt>
    <dgm:pt modelId="{55CF0FDC-F7A7-4DBE-8356-3EA921D853BE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They may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9516C44E-AB63-403A-B610-1248C3F7D4AA}" type="parTrans" cxnId="{36225473-9D52-4AFF-859B-E37DC11E56FE}">
      <dgm:prSet/>
      <dgm:spPr/>
      <dgm:t>
        <a:bodyPr/>
        <a:lstStyle/>
        <a:p>
          <a:endParaRPr lang="ru-RU"/>
        </a:p>
      </dgm:t>
    </dgm:pt>
    <dgm:pt modelId="{A2B3FB72-9ED4-4826-8D2A-129686880595}" type="sibTrans" cxnId="{36225473-9D52-4AFF-859B-E37DC11E56FE}">
      <dgm:prSet/>
      <dgm:spPr/>
      <dgm:t>
        <a:bodyPr/>
        <a:lstStyle/>
        <a:p>
          <a:endParaRPr lang="ru-RU"/>
        </a:p>
      </dgm:t>
    </dgm:pt>
    <dgm:pt modelId="{08E83807-2260-4C3D-A3E9-DAF7FB33ED0B}" type="pres">
      <dgm:prSet presAssocID="{EF8A7CAE-EEB7-4E3F-A7FF-D7131B4CB64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44477C7-055C-42F8-84AA-C48B3288F315}" type="pres">
      <dgm:prSet presAssocID="{2FB3BEBA-3412-45A5-85CF-61DCA8650833}" presName="compNode" presStyleCnt="0"/>
      <dgm:spPr/>
    </dgm:pt>
    <dgm:pt modelId="{AAB0C5F2-1173-4049-BC0B-A654513B73E5}" type="pres">
      <dgm:prSet presAssocID="{2FB3BEBA-3412-45A5-85CF-61DCA8650833}" presName="dummyConnPt" presStyleCnt="0"/>
      <dgm:spPr/>
    </dgm:pt>
    <dgm:pt modelId="{9A41FAE3-0790-4E4B-83F9-D7C9D107C8B0}" type="pres">
      <dgm:prSet presAssocID="{2FB3BEBA-3412-45A5-85CF-61DCA865083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A898F-2CC4-4159-8C4B-F0D791281200}" type="pres">
      <dgm:prSet presAssocID="{F090EC7F-6E6A-40AC-B657-37626E523A10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859A255E-094E-4965-8539-D95C9A5CC264}" type="pres">
      <dgm:prSet presAssocID="{900C2753-5F3B-4890-A57D-A9F14C6ADB61}" presName="compNode" presStyleCnt="0"/>
      <dgm:spPr/>
    </dgm:pt>
    <dgm:pt modelId="{17E902E9-3499-4672-AFD7-FFD16DCF1DF0}" type="pres">
      <dgm:prSet presAssocID="{900C2753-5F3B-4890-A57D-A9F14C6ADB61}" presName="dummyConnPt" presStyleCnt="0"/>
      <dgm:spPr/>
    </dgm:pt>
    <dgm:pt modelId="{1612086B-2A03-46F9-B202-82029FA5A8B3}" type="pres">
      <dgm:prSet presAssocID="{900C2753-5F3B-4890-A57D-A9F14C6ADB6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0ABB4-7D36-4BE0-B64D-237E4D1BE93D}" type="pres">
      <dgm:prSet presAssocID="{8CF9500B-2BCE-45D4-83F1-221C5A117D5B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F6AB276B-065C-4F12-B47C-D1B9111000C1}" type="pres">
      <dgm:prSet presAssocID="{8F629993-4A6C-4A5A-B665-5BCFA0FC14A7}" presName="compNode" presStyleCnt="0"/>
      <dgm:spPr/>
    </dgm:pt>
    <dgm:pt modelId="{967E9692-2C34-4707-811C-0D58F24E2C9F}" type="pres">
      <dgm:prSet presAssocID="{8F629993-4A6C-4A5A-B665-5BCFA0FC14A7}" presName="dummyConnPt" presStyleCnt="0"/>
      <dgm:spPr/>
    </dgm:pt>
    <dgm:pt modelId="{AFCA041A-8B30-4B58-93C2-3CC79B176EC3}" type="pres">
      <dgm:prSet presAssocID="{8F629993-4A6C-4A5A-B665-5BCFA0FC14A7}" presName="node" presStyleLbl="node1" presStyleIdx="2" presStyleCnt="9" custScaleX="111963" custScaleY="128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689ED-17E7-47F2-9D71-10483B0DF9D8}" type="pres">
      <dgm:prSet presAssocID="{38005C86-666A-4885-99E8-27D2ED5FE5DE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8616CEAC-D1A1-4AC8-BB9E-A1ABA9A8328C}" type="pres">
      <dgm:prSet presAssocID="{C37D82D8-01CC-4D48-8A99-81A74F18877A}" presName="compNode" presStyleCnt="0"/>
      <dgm:spPr/>
    </dgm:pt>
    <dgm:pt modelId="{ACEA4524-45F7-46B3-B831-C879F850EC62}" type="pres">
      <dgm:prSet presAssocID="{C37D82D8-01CC-4D48-8A99-81A74F18877A}" presName="dummyConnPt" presStyleCnt="0"/>
      <dgm:spPr/>
    </dgm:pt>
    <dgm:pt modelId="{988B69F7-C18B-438C-830B-98432F324E42}" type="pres">
      <dgm:prSet presAssocID="{C37D82D8-01CC-4D48-8A99-81A74F18877A}" presName="node" presStyleLbl="node1" presStyleIdx="3" presStyleCnt="9" custScaleX="136420" custScaleY="123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B6D4B-AEAD-4EA4-A73D-EA6F4C58BCF1}" type="pres">
      <dgm:prSet presAssocID="{40AA14AA-D928-4904-B755-D82BFE3F62EB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0A1647CE-6151-4027-824F-20A112CD7E35}" type="pres">
      <dgm:prSet presAssocID="{08D22200-D8D3-4767-B57E-FFCE310A6E8A}" presName="compNode" presStyleCnt="0"/>
      <dgm:spPr/>
    </dgm:pt>
    <dgm:pt modelId="{DBED3AA1-DDAB-4412-B903-47FF88E61D07}" type="pres">
      <dgm:prSet presAssocID="{08D22200-D8D3-4767-B57E-FFCE310A6E8A}" presName="dummyConnPt" presStyleCnt="0"/>
      <dgm:spPr/>
    </dgm:pt>
    <dgm:pt modelId="{1F2460A8-8419-48EA-936B-944969FE2C27}" type="pres">
      <dgm:prSet presAssocID="{08D22200-D8D3-4767-B57E-FFCE310A6E8A}" presName="node" presStyleLbl="node1" presStyleIdx="4" presStyleCnt="9" custScaleX="134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84D0A-6E70-439B-8798-DFF5CAE1E8EE}" type="pres">
      <dgm:prSet presAssocID="{7F1A7180-5E95-49A1-AB55-6EBAECE4DBEC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9B0DCAED-FDB9-48E2-B09F-2C09E9E835CB}" type="pres">
      <dgm:prSet presAssocID="{101400FD-BD41-43F2-8A35-9AE72517D873}" presName="compNode" presStyleCnt="0"/>
      <dgm:spPr/>
    </dgm:pt>
    <dgm:pt modelId="{54588C63-B014-4A30-A352-96D11F83B787}" type="pres">
      <dgm:prSet presAssocID="{101400FD-BD41-43F2-8A35-9AE72517D873}" presName="dummyConnPt" presStyleCnt="0"/>
      <dgm:spPr/>
    </dgm:pt>
    <dgm:pt modelId="{8C3BC61A-69F9-4A0B-BA52-E0799E4E390D}" type="pres">
      <dgm:prSet presAssocID="{101400FD-BD41-43F2-8A35-9AE72517D873}" presName="node" presStyleLbl="node1" presStyleIdx="5" presStyleCnt="9" custScaleX="123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0D7E6-2DD2-4552-81B1-AD3904126291}" type="pres">
      <dgm:prSet presAssocID="{EE12040D-BD6B-431D-BE0F-B1CA4D8E4BD1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ECB19272-DD5F-43F3-A489-9146D9EE4B1E}" type="pres">
      <dgm:prSet presAssocID="{08FCD811-9FC2-45BD-A5C0-1BC7C378735A}" presName="compNode" presStyleCnt="0"/>
      <dgm:spPr/>
    </dgm:pt>
    <dgm:pt modelId="{EA219C3A-8200-4F04-AE45-87DD9A6521E4}" type="pres">
      <dgm:prSet presAssocID="{08FCD811-9FC2-45BD-A5C0-1BC7C378735A}" presName="dummyConnPt" presStyleCnt="0"/>
      <dgm:spPr/>
    </dgm:pt>
    <dgm:pt modelId="{FAE8B69E-3902-4B1E-8BE4-8C14B65B8160}" type="pres">
      <dgm:prSet presAssocID="{08FCD811-9FC2-45BD-A5C0-1BC7C378735A}" presName="node" presStyleLbl="node1" presStyleIdx="6" presStyleCnt="9" custScaleX="141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2766A-038F-4E71-B10E-892E7BA52743}" type="pres">
      <dgm:prSet presAssocID="{3414BB69-BD12-407A-854B-B1EE638CA8FF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F5027785-D8C1-4172-8847-854B27331086}" type="pres">
      <dgm:prSet presAssocID="{656130ED-0B96-463B-A032-9A76AE034675}" presName="compNode" presStyleCnt="0"/>
      <dgm:spPr/>
    </dgm:pt>
    <dgm:pt modelId="{5F5B29C2-32BB-4B58-9014-B69266C350A2}" type="pres">
      <dgm:prSet presAssocID="{656130ED-0B96-463B-A032-9A76AE034675}" presName="dummyConnPt" presStyleCnt="0"/>
      <dgm:spPr/>
    </dgm:pt>
    <dgm:pt modelId="{15C0EDC0-1C32-4C02-8559-EFB53CCB91AA}" type="pres">
      <dgm:prSet presAssocID="{656130ED-0B96-463B-A032-9A76AE034675}" presName="node" presStyleLbl="node1" presStyleIdx="7" presStyleCnt="9" custScaleX="142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68222-07DC-4432-9410-7B0E45A9BD9D}" type="pres">
      <dgm:prSet presAssocID="{44F6C746-B650-4854-859A-32862B361DFA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39D17E27-3721-4CCF-9774-A87733861133}" type="pres">
      <dgm:prSet presAssocID="{55CF0FDC-F7A7-4DBE-8356-3EA921D853BE}" presName="compNode" presStyleCnt="0"/>
      <dgm:spPr/>
    </dgm:pt>
    <dgm:pt modelId="{51BD0051-8EE4-4413-B114-178B735065B8}" type="pres">
      <dgm:prSet presAssocID="{55CF0FDC-F7A7-4DBE-8356-3EA921D853BE}" presName="dummyConnPt" presStyleCnt="0"/>
      <dgm:spPr/>
    </dgm:pt>
    <dgm:pt modelId="{13B1F9DF-35C8-46B5-BEB5-1761D7E67BA5}" type="pres">
      <dgm:prSet presAssocID="{55CF0FDC-F7A7-4DBE-8356-3EA921D853BE}" presName="node" presStyleLbl="node1" presStyleIdx="8" presStyleCnt="9" custScaleX="149308" custScaleY="117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41ABD3-E37C-44EE-81CA-ADB007BA7964}" srcId="{EF8A7CAE-EEB7-4E3F-A7FF-D7131B4CB646}" destId="{656130ED-0B96-463B-A032-9A76AE034675}" srcOrd="7" destOrd="0" parTransId="{3BE76EA3-6FAB-42BC-9B38-22C3C81CEF19}" sibTransId="{44F6C746-B650-4854-859A-32862B361DFA}"/>
    <dgm:cxn modelId="{9887C34A-46E3-404A-BA04-D04DB31D4FBC}" type="presOf" srcId="{3414BB69-BD12-407A-854B-B1EE638CA8FF}" destId="{7BC2766A-038F-4E71-B10E-892E7BA52743}" srcOrd="0" destOrd="0" presId="urn:microsoft.com/office/officeart/2005/8/layout/bProcess4"/>
    <dgm:cxn modelId="{36225473-9D52-4AFF-859B-E37DC11E56FE}" srcId="{EF8A7CAE-EEB7-4E3F-A7FF-D7131B4CB646}" destId="{55CF0FDC-F7A7-4DBE-8356-3EA921D853BE}" srcOrd="8" destOrd="0" parTransId="{9516C44E-AB63-403A-B610-1248C3F7D4AA}" sibTransId="{A2B3FB72-9ED4-4826-8D2A-129686880595}"/>
    <dgm:cxn modelId="{D5AF146E-1737-46C6-B720-19AEAF1AB500}" srcId="{EF8A7CAE-EEB7-4E3F-A7FF-D7131B4CB646}" destId="{C37D82D8-01CC-4D48-8A99-81A74F18877A}" srcOrd="3" destOrd="0" parTransId="{E46A9FB6-1516-4479-B3B5-7F6A6122557C}" sibTransId="{40AA14AA-D928-4904-B755-D82BFE3F62EB}"/>
    <dgm:cxn modelId="{6A76CA0D-E8D3-42C7-8873-779A838930CB}" type="presOf" srcId="{656130ED-0B96-463B-A032-9A76AE034675}" destId="{15C0EDC0-1C32-4C02-8559-EFB53CCB91AA}" srcOrd="0" destOrd="0" presId="urn:microsoft.com/office/officeart/2005/8/layout/bProcess4"/>
    <dgm:cxn modelId="{C59B51FD-035F-462A-A86F-DE9A81D9F047}" type="presOf" srcId="{08D22200-D8D3-4767-B57E-FFCE310A6E8A}" destId="{1F2460A8-8419-48EA-936B-944969FE2C27}" srcOrd="0" destOrd="0" presId="urn:microsoft.com/office/officeart/2005/8/layout/bProcess4"/>
    <dgm:cxn modelId="{33A8A211-E02F-4D24-9F19-950FB92F2BFC}" type="presOf" srcId="{101400FD-BD41-43F2-8A35-9AE72517D873}" destId="{8C3BC61A-69F9-4A0B-BA52-E0799E4E390D}" srcOrd="0" destOrd="0" presId="urn:microsoft.com/office/officeart/2005/8/layout/bProcess4"/>
    <dgm:cxn modelId="{9A80A169-8D68-4BEE-9B91-809FA5E677E6}" type="presOf" srcId="{900C2753-5F3B-4890-A57D-A9F14C6ADB61}" destId="{1612086B-2A03-46F9-B202-82029FA5A8B3}" srcOrd="0" destOrd="0" presId="urn:microsoft.com/office/officeart/2005/8/layout/bProcess4"/>
    <dgm:cxn modelId="{EB6910DD-6F51-4B92-BBD2-79EB2539F0E7}" type="presOf" srcId="{38005C86-666A-4885-99E8-27D2ED5FE5DE}" destId="{76F689ED-17E7-47F2-9D71-10483B0DF9D8}" srcOrd="0" destOrd="0" presId="urn:microsoft.com/office/officeart/2005/8/layout/bProcess4"/>
    <dgm:cxn modelId="{2EF52042-8C90-4FFE-8B58-9A6C0ADCC648}" type="presOf" srcId="{C37D82D8-01CC-4D48-8A99-81A74F18877A}" destId="{988B69F7-C18B-438C-830B-98432F324E42}" srcOrd="0" destOrd="0" presId="urn:microsoft.com/office/officeart/2005/8/layout/bProcess4"/>
    <dgm:cxn modelId="{E3BDC497-7651-4484-9B66-285E8FAF9E47}" type="presOf" srcId="{08FCD811-9FC2-45BD-A5C0-1BC7C378735A}" destId="{FAE8B69E-3902-4B1E-8BE4-8C14B65B8160}" srcOrd="0" destOrd="0" presId="urn:microsoft.com/office/officeart/2005/8/layout/bProcess4"/>
    <dgm:cxn modelId="{1AB0500C-15D1-496C-997C-F570788A33C2}" srcId="{EF8A7CAE-EEB7-4E3F-A7FF-D7131B4CB646}" destId="{08FCD811-9FC2-45BD-A5C0-1BC7C378735A}" srcOrd="6" destOrd="0" parTransId="{ACDEE864-1CD4-4AE3-923E-5519AABE09E0}" sibTransId="{3414BB69-BD12-407A-854B-B1EE638CA8FF}"/>
    <dgm:cxn modelId="{ED7B2287-3353-4474-988A-32DBFB874104}" type="presOf" srcId="{EF8A7CAE-EEB7-4E3F-A7FF-D7131B4CB646}" destId="{08E83807-2260-4C3D-A3E9-DAF7FB33ED0B}" srcOrd="0" destOrd="0" presId="urn:microsoft.com/office/officeart/2005/8/layout/bProcess4"/>
    <dgm:cxn modelId="{323098F1-FE2F-48DF-9E8D-C02708F5AF19}" type="presOf" srcId="{8F629993-4A6C-4A5A-B665-5BCFA0FC14A7}" destId="{AFCA041A-8B30-4B58-93C2-3CC79B176EC3}" srcOrd="0" destOrd="0" presId="urn:microsoft.com/office/officeart/2005/8/layout/bProcess4"/>
    <dgm:cxn modelId="{855CB1B8-DFBF-46E6-8CE6-9FBF76F3D87A}" srcId="{EF8A7CAE-EEB7-4E3F-A7FF-D7131B4CB646}" destId="{8F629993-4A6C-4A5A-B665-5BCFA0FC14A7}" srcOrd="2" destOrd="0" parTransId="{48E84F1A-650D-45DB-B65A-3A6DDB30788C}" sibTransId="{38005C86-666A-4885-99E8-27D2ED5FE5DE}"/>
    <dgm:cxn modelId="{1847AA3C-8EE2-4F95-9DF4-F2F8DF981ECF}" type="presOf" srcId="{EE12040D-BD6B-431D-BE0F-B1CA4D8E4BD1}" destId="{FFF0D7E6-2DD2-4552-81B1-AD3904126291}" srcOrd="0" destOrd="0" presId="urn:microsoft.com/office/officeart/2005/8/layout/bProcess4"/>
    <dgm:cxn modelId="{9A64DB7F-6D87-4B0D-8965-F4A687D70E25}" type="presOf" srcId="{F090EC7F-6E6A-40AC-B657-37626E523A10}" destId="{7F1A898F-2CC4-4159-8C4B-F0D791281200}" srcOrd="0" destOrd="0" presId="urn:microsoft.com/office/officeart/2005/8/layout/bProcess4"/>
    <dgm:cxn modelId="{35E23AF8-423A-4D4C-97B0-4688055C3B39}" srcId="{EF8A7CAE-EEB7-4E3F-A7FF-D7131B4CB646}" destId="{08D22200-D8D3-4767-B57E-FFCE310A6E8A}" srcOrd="4" destOrd="0" parTransId="{CA1F6014-92E0-4900-BE43-18C8466B9502}" sibTransId="{7F1A7180-5E95-49A1-AB55-6EBAECE4DBEC}"/>
    <dgm:cxn modelId="{54BDD9B1-EFAD-4545-B088-95C1EF222ED9}" type="presOf" srcId="{44F6C746-B650-4854-859A-32862B361DFA}" destId="{8F668222-07DC-4432-9410-7B0E45A9BD9D}" srcOrd="0" destOrd="0" presId="urn:microsoft.com/office/officeart/2005/8/layout/bProcess4"/>
    <dgm:cxn modelId="{A8E6D3C8-CFD6-47D0-991F-25CAD0A371B6}" type="presOf" srcId="{2FB3BEBA-3412-45A5-85CF-61DCA8650833}" destId="{9A41FAE3-0790-4E4B-83F9-D7C9D107C8B0}" srcOrd="0" destOrd="0" presId="urn:microsoft.com/office/officeart/2005/8/layout/bProcess4"/>
    <dgm:cxn modelId="{50E526BD-B6CA-4EF2-A08B-BBDD06FB49E4}" type="presOf" srcId="{40AA14AA-D928-4904-B755-D82BFE3F62EB}" destId="{B39B6D4B-AEAD-4EA4-A73D-EA6F4C58BCF1}" srcOrd="0" destOrd="0" presId="urn:microsoft.com/office/officeart/2005/8/layout/bProcess4"/>
    <dgm:cxn modelId="{243E11AA-6B4D-48F4-ADE9-3CD60F39432D}" srcId="{EF8A7CAE-EEB7-4E3F-A7FF-D7131B4CB646}" destId="{900C2753-5F3B-4890-A57D-A9F14C6ADB61}" srcOrd="1" destOrd="0" parTransId="{1ACC5C6D-4B9C-476B-83A9-5F56AD527A63}" sibTransId="{8CF9500B-2BCE-45D4-83F1-221C5A117D5B}"/>
    <dgm:cxn modelId="{A11495A0-7EFD-4B11-94C1-ED77AF2C8676}" type="presOf" srcId="{8CF9500B-2BCE-45D4-83F1-221C5A117D5B}" destId="{2100ABB4-7D36-4BE0-B64D-237E4D1BE93D}" srcOrd="0" destOrd="0" presId="urn:microsoft.com/office/officeart/2005/8/layout/bProcess4"/>
    <dgm:cxn modelId="{94B538F3-A569-4FC4-ADDF-AC282773C702}" type="presOf" srcId="{55CF0FDC-F7A7-4DBE-8356-3EA921D853BE}" destId="{13B1F9DF-35C8-46B5-BEB5-1761D7E67BA5}" srcOrd="0" destOrd="0" presId="urn:microsoft.com/office/officeart/2005/8/layout/bProcess4"/>
    <dgm:cxn modelId="{5A687D60-34D1-4DCD-83F2-05EADA1D2FB7}" srcId="{EF8A7CAE-EEB7-4E3F-A7FF-D7131B4CB646}" destId="{101400FD-BD41-43F2-8A35-9AE72517D873}" srcOrd="5" destOrd="0" parTransId="{BE762D14-24FE-4D89-BA01-0CE82884B200}" sibTransId="{EE12040D-BD6B-431D-BE0F-B1CA4D8E4BD1}"/>
    <dgm:cxn modelId="{D3699F3E-2BAA-4581-8226-CFCD890E832A}" srcId="{EF8A7CAE-EEB7-4E3F-A7FF-D7131B4CB646}" destId="{2FB3BEBA-3412-45A5-85CF-61DCA8650833}" srcOrd="0" destOrd="0" parTransId="{83A83B22-63E6-49EA-89E7-A58725DB633D}" sibTransId="{F090EC7F-6E6A-40AC-B657-37626E523A10}"/>
    <dgm:cxn modelId="{C2EAB61C-84BE-4E2E-82CC-94766427EF8F}" type="presOf" srcId="{7F1A7180-5E95-49A1-AB55-6EBAECE4DBEC}" destId="{4AE84D0A-6E70-439B-8798-DFF5CAE1E8EE}" srcOrd="0" destOrd="0" presId="urn:microsoft.com/office/officeart/2005/8/layout/bProcess4"/>
    <dgm:cxn modelId="{17DA63F5-638F-4CD8-A86F-A9F992836D59}" type="presParOf" srcId="{08E83807-2260-4C3D-A3E9-DAF7FB33ED0B}" destId="{B44477C7-055C-42F8-84AA-C48B3288F315}" srcOrd="0" destOrd="0" presId="urn:microsoft.com/office/officeart/2005/8/layout/bProcess4"/>
    <dgm:cxn modelId="{3779F11D-2212-43CB-9134-AE189077D724}" type="presParOf" srcId="{B44477C7-055C-42F8-84AA-C48B3288F315}" destId="{AAB0C5F2-1173-4049-BC0B-A654513B73E5}" srcOrd="0" destOrd="0" presId="urn:microsoft.com/office/officeart/2005/8/layout/bProcess4"/>
    <dgm:cxn modelId="{BCE6BD17-B752-48BD-9EE7-1382DB9DDB39}" type="presParOf" srcId="{B44477C7-055C-42F8-84AA-C48B3288F315}" destId="{9A41FAE3-0790-4E4B-83F9-D7C9D107C8B0}" srcOrd="1" destOrd="0" presId="urn:microsoft.com/office/officeart/2005/8/layout/bProcess4"/>
    <dgm:cxn modelId="{1BC09EB7-4FA3-4489-BBEF-7E2E778873BA}" type="presParOf" srcId="{08E83807-2260-4C3D-A3E9-DAF7FB33ED0B}" destId="{7F1A898F-2CC4-4159-8C4B-F0D791281200}" srcOrd="1" destOrd="0" presId="urn:microsoft.com/office/officeart/2005/8/layout/bProcess4"/>
    <dgm:cxn modelId="{781D8F04-61C7-4F48-B478-53BEFCC3F42C}" type="presParOf" srcId="{08E83807-2260-4C3D-A3E9-DAF7FB33ED0B}" destId="{859A255E-094E-4965-8539-D95C9A5CC264}" srcOrd="2" destOrd="0" presId="urn:microsoft.com/office/officeart/2005/8/layout/bProcess4"/>
    <dgm:cxn modelId="{54A0735E-B30A-482B-8088-D23B5E49B8A6}" type="presParOf" srcId="{859A255E-094E-4965-8539-D95C9A5CC264}" destId="{17E902E9-3499-4672-AFD7-FFD16DCF1DF0}" srcOrd="0" destOrd="0" presId="urn:microsoft.com/office/officeart/2005/8/layout/bProcess4"/>
    <dgm:cxn modelId="{836A8952-0F28-4509-8726-C56E43D07F03}" type="presParOf" srcId="{859A255E-094E-4965-8539-D95C9A5CC264}" destId="{1612086B-2A03-46F9-B202-82029FA5A8B3}" srcOrd="1" destOrd="0" presId="urn:microsoft.com/office/officeart/2005/8/layout/bProcess4"/>
    <dgm:cxn modelId="{B31E1C22-8362-4A0C-A361-00474727B1F6}" type="presParOf" srcId="{08E83807-2260-4C3D-A3E9-DAF7FB33ED0B}" destId="{2100ABB4-7D36-4BE0-B64D-237E4D1BE93D}" srcOrd="3" destOrd="0" presId="urn:microsoft.com/office/officeart/2005/8/layout/bProcess4"/>
    <dgm:cxn modelId="{FE2D25D4-CBB7-4945-A7CD-F1EDC949A30B}" type="presParOf" srcId="{08E83807-2260-4C3D-A3E9-DAF7FB33ED0B}" destId="{F6AB276B-065C-4F12-B47C-D1B9111000C1}" srcOrd="4" destOrd="0" presId="urn:microsoft.com/office/officeart/2005/8/layout/bProcess4"/>
    <dgm:cxn modelId="{6FDE6490-B4A4-4B80-9E8F-EA102040283D}" type="presParOf" srcId="{F6AB276B-065C-4F12-B47C-D1B9111000C1}" destId="{967E9692-2C34-4707-811C-0D58F24E2C9F}" srcOrd="0" destOrd="0" presId="urn:microsoft.com/office/officeart/2005/8/layout/bProcess4"/>
    <dgm:cxn modelId="{BE8B1509-33D4-47BD-9705-3951488D5074}" type="presParOf" srcId="{F6AB276B-065C-4F12-B47C-D1B9111000C1}" destId="{AFCA041A-8B30-4B58-93C2-3CC79B176EC3}" srcOrd="1" destOrd="0" presId="urn:microsoft.com/office/officeart/2005/8/layout/bProcess4"/>
    <dgm:cxn modelId="{46AD9D39-F5C8-45BC-9B79-0B15924AA700}" type="presParOf" srcId="{08E83807-2260-4C3D-A3E9-DAF7FB33ED0B}" destId="{76F689ED-17E7-47F2-9D71-10483B0DF9D8}" srcOrd="5" destOrd="0" presId="urn:microsoft.com/office/officeart/2005/8/layout/bProcess4"/>
    <dgm:cxn modelId="{864AE7CE-21C1-4177-BDEB-C5F90BB6575F}" type="presParOf" srcId="{08E83807-2260-4C3D-A3E9-DAF7FB33ED0B}" destId="{8616CEAC-D1A1-4AC8-BB9E-A1ABA9A8328C}" srcOrd="6" destOrd="0" presId="urn:microsoft.com/office/officeart/2005/8/layout/bProcess4"/>
    <dgm:cxn modelId="{59C7FB3F-6758-41D0-A24C-9CC713554DF5}" type="presParOf" srcId="{8616CEAC-D1A1-4AC8-BB9E-A1ABA9A8328C}" destId="{ACEA4524-45F7-46B3-B831-C879F850EC62}" srcOrd="0" destOrd="0" presId="urn:microsoft.com/office/officeart/2005/8/layout/bProcess4"/>
    <dgm:cxn modelId="{E8A2BFE7-1344-4213-9328-4DA85135AFAB}" type="presParOf" srcId="{8616CEAC-D1A1-4AC8-BB9E-A1ABA9A8328C}" destId="{988B69F7-C18B-438C-830B-98432F324E42}" srcOrd="1" destOrd="0" presId="urn:microsoft.com/office/officeart/2005/8/layout/bProcess4"/>
    <dgm:cxn modelId="{08E4FED9-F1F4-4F09-848D-246BBDDC82FA}" type="presParOf" srcId="{08E83807-2260-4C3D-A3E9-DAF7FB33ED0B}" destId="{B39B6D4B-AEAD-4EA4-A73D-EA6F4C58BCF1}" srcOrd="7" destOrd="0" presId="urn:microsoft.com/office/officeart/2005/8/layout/bProcess4"/>
    <dgm:cxn modelId="{5621B364-AFDC-4F6E-A85D-35196CEA2280}" type="presParOf" srcId="{08E83807-2260-4C3D-A3E9-DAF7FB33ED0B}" destId="{0A1647CE-6151-4027-824F-20A112CD7E35}" srcOrd="8" destOrd="0" presId="urn:microsoft.com/office/officeart/2005/8/layout/bProcess4"/>
    <dgm:cxn modelId="{FF61ADF4-DDB5-4FC0-98D6-D6A1749F6695}" type="presParOf" srcId="{0A1647CE-6151-4027-824F-20A112CD7E35}" destId="{DBED3AA1-DDAB-4412-B903-47FF88E61D07}" srcOrd="0" destOrd="0" presId="urn:microsoft.com/office/officeart/2005/8/layout/bProcess4"/>
    <dgm:cxn modelId="{E04D6687-E819-486D-A40F-4D64BB6C1DED}" type="presParOf" srcId="{0A1647CE-6151-4027-824F-20A112CD7E35}" destId="{1F2460A8-8419-48EA-936B-944969FE2C27}" srcOrd="1" destOrd="0" presId="urn:microsoft.com/office/officeart/2005/8/layout/bProcess4"/>
    <dgm:cxn modelId="{6457BEEB-6F1F-4128-8317-1A96F455BC3B}" type="presParOf" srcId="{08E83807-2260-4C3D-A3E9-DAF7FB33ED0B}" destId="{4AE84D0A-6E70-439B-8798-DFF5CAE1E8EE}" srcOrd="9" destOrd="0" presId="urn:microsoft.com/office/officeart/2005/8/layout/bProcess4"/>
    <dgm:cxn modelId="{F5004FFD-7F0D-4FE3-895A-7E8FC3C65BEB}" type="presParOf" srcId="{08E83807-2260-4C3D-A3E9-DAF7FB33ED0B}" destId="{9B0DCAED-FDB9-48E2-B09F-2C09E9E835CB}" srcOrd="10" destOrd="0" presId="urn:microsoft.com/office/officeart/2005/8/layout/bProcess4"/>
    <dgm:cxn modelId="{E548DB3D-1C15-4971-AE1A-29DFA9DEB5C6}" type="presParOf" srcId="{9B0DCAED-FDB9-48E2-B09F-2C09E9E835CB}" destId="{54588C63-B014-4A30-A352-96D11F83B787}" srcOrd="0" destOrd="0" presId="urn:microsoft.com/office/officeart/2005/8/layout/bProcess4"/>
    <dgm:cxn modelId="{5A2ED9E4-1478-4C63-A678-92BE6EF22E50}" type="presParOf" srcId="{9B0DCAED-FDB9-48E2-B09F-2C09E9E835CB}" destId="{8C3BC61A-69F9-4A0B-BA52-E0799E4E390D}" srcOrd="1" destOrd="0" presId="urn:microsoft.com/office/officeart/2005/8/layout/bProcess4"/>
    <dgm:cxn modelId="{DD9463C3-4313-4974-B33E-5AE397F76AFF}" type="presParOf" srcId="{08E83807-2260-4C3D-A3E9-DAF7FB33ED0B}" destId="{FFF0D7E6-2DD2-4552-81B1-AD3904126291}" srcOrd="11" destOrd="0" presId="urn:microsoft.com/office/officeart/2005/8/layout/bProcess4"/>
    <dgm:cxn modelId="{17D8FCD1-CBD4-4018-8225-4DE3A3AB2BDC}" type="presParOf" srcId="{08E83807-2260-4C3D-A3E9-DAF7FB33ED0B}" destId="{ECB19272-DD5F-43F3-A489-9146D9EE4B1E}" srcOrd="12" destOrd="0" presId="urn:microsoft.com/office/officeart/2005/8/layout/bProcess4"/>
    <dgm:cxn modelId="{7C6747A7-83A0-4FEA-BB97-F22A0058795C}" type="presParOf" srcId="{ECB19272-DD5F-43F3-A489-9146D9EE4B1E}" destId="{EA219C3A-8200-4F04-AE45-87DD9A6521E4}" srcOrd="0" destOrd="0" presId="urn:microsoft.com/office/officeart/2005/8/layout/bProcess4"/>
    <dgm:cxn modelId="{021F8561-6AF5-4AFE-8E4B-2B86413E1D31}" type="presParOf" srcId="{ECB19272-DD5F-43F3-A489-9146D9EE4B1E}" destId="{FAE8B69E-3902-4B1E-8BE4-8C14B65B8160}" srcOrd="1" destOrd="0" presId="urn:microsoft.com/office/officeart/2005/8/layout/bProcess4"/>
    <dgm:cxn modelId="{6DF436F7-984A-4EDD-AA40-3C0D59BE5A06}" type="presParOf" srcId="{08E83807-2260-4C3D-A3E9-DAF7FB33ED0B}" destId="{7BC2766A-038F-4E71-B10E-892E7BA52743}" srcOrd="13" destOrd="0" presId="urn:microsoft.com/office/officeart/2005/8/layout/bProcess4"/>
    <dgm:cxn modelId="{D985923B-35DD-47BD-B88E-39786C052FA4}" type="presParOf" srcId="{08E83807-2260-4C3D-A3E9-DAF7FB33ED0B}" destId="{F5027785-D8C1-4172-8847-854B27331086}" srcOrd="14" destOrd="0" presId="urn:microsoft.com/office/officeart/2005/8/layout/bProcess4"/>
    <dgm:cxn modelId="{3718B6E4-F30E-4A94-A706-FC17449355E8}" type="presParOf" srcId="{F5027785-D8C1-4172-8847-854B27331086}" destId="{5F5B29C2-32BB-4B58-9014-B69266C350A2}" srcOrd="0" destOrd="0" presId="urn:microsoft.com/office/officeart/2005/8/layout/bProcess4"/>
    <dgm:cxn modelId="{25707336-CF54-4109-B229-242617F35C6D}" type="presParOf" srcId="{F5027785-D8C1-4172-8847-854B27331086}" destId="{15C0EDC0-1C32-4C02-8559-EFB53CCB91AA}" srcOrd="1" destOrd="0" presId="urn:microsoft.com/office/officeart/2005/8/layout/bProcess4"/>
    <dgm:cxn modelId="{DA251DD3-FB14-4F65-90C9-FB249351520D}" type="presParOf" srcId="{08E83807-2260-4C3D-A3E9-DAF7FB33ED0B}" destId="{8F668222-07DC-4432-9410-7B0E45A9BD9D}" srcOrd="15" destOrd="0" presId="urn:microsoft.com/office/officeart/2005/8/layout/bProcess4"/>
    <dgm:cxn modelId="{7C43269B-3699-4062-9E8F-4120A12155E6}" type="presParOf" srcId="{08E83807-2260-4C3D-A3E9-DAF7FB33ED0B}" destId="{39D17E27-3721-4CCF-9774-A87733861133}" srcOrd="16" destOrd="0" presId="urn:microsoft.com/office/officeart/2005/8/layout/bProcess4"/>
    <dgm:cxn modelId="{B6F717CA-A651-43B3-A5C7-6616DA044304}" type="presParOf" srcId="{39D17E27-3721-4CCF-9774-A87733861133}" destId="{51BD0051-8EE4-4413-B114-178B735065B8}" srcOrd="0" destOrd="0" presId="urn:microsoft.com/office/officeart/2005/8/layout/bProcess4"/>
    <dgm:cxn modelId="{8698EFD0-3EA3-4544-A77A-A431CD136D7A}" type="presParOf" srcId="{39D17E27-3721-4CCF-9774-A87733861133}" destId="{13B1F9DF-35C8-46B5-BEB5-1761D7E67BA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79C1AA-A8EB-4332-8073-1F0593FC1811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434382-89AD-411E-BB52-87E17C087CE9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6E0FDB6F-1457-4C9A-B8A8-8810D2A7736D}" type="parTrans" cxnId="{B2317479-66D9-4322-90B0-0EA3BAB11C77}">
      <dgm:prSet/>
      <dgm:spPr/>
      <dgm:t>
        <a:bodyPr/>
        <a:lstStyle/>
        <a:p>
          <a:endParaRPr lang="ru-RU"/>
        </a:p>
      </dgm:t>
    </dgm:pt>
    <dgm:pt modelId="{AFE79ED6-CD12-40D7-988A-91116DDC74A6}" type="sibTrans" cxnId="{B2317479-66D9-4322-90B0-0EA3BAB11C77}">
      <dgm:prSet/>
      <dgm:spPr/>
      <dgm:t>
        <a:bodyPr/>
        <a:lstStyle/>
        <a:p>
          <a:endParaRPr lang="ru-RU"/>
        </a:p>
      </dgm:t>
    </dgm:pt>
    <dgm:pt modelId="{DD232854-57A1-40EB-9FAF-FE33433BD0B3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D79417FE-186D-4312-9243-85295F36B0D9}" type="parTrans" cxnId="{27B7178F-4A58-47FB-B7D3-1158A09C5333}">
      <dgm:prSet/>
      <dgm:spPr/>
      <dgm:t>
        <a:bodyPr/>
        <a:lstStyle/>
        <a:p>
          <a:endParaRPr lang="ru-RU"/>
        </a:p>
      </dgm:t>
    </dgm:pt>
    <dgm:pt modelId="{C62D80F1-5C2E-4D5F-8363-ABE8A2758D2F}" type="sibTrans" cxnId="{27B7178F-4A58-47FB-B7D3-1158A09C5333}">
      <dgm:prSet/>
      <dgm:spPr/>
      <dgm:t>
        <a:bodyPr/>
        <a:lstStyle/>
        <a:p>
          <a:endParaRPr lang="ru-RU"/>
        </a:p>
      </dgm:t>
    </dgm:pt>
    <dgm:pt modelId="{77243F8B-D72B-43B2-832A-7DCC8B9D7085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BB94F8AA-CBFD-4AEC-8B13-9E5B92245AA0}" type="parTrans" cxnId="{42D6338E-6E3E-499C-AA29-C88FF7B9AE99}">
      <dgm:prSet/>
      <dgm:spPr/>
      <dgm:t>
        <a:bodyPr/>
        <a:lstStyle/>
        <a:p>
          <a:endParaRPr lang="ru-RU"/>
        </a:p>
      </dgm:t>
    </dgm:pt>
    <dgm:pt modelId="{FB8B7CC4-EF52-4C0E-AA62-2F9C6B35744D}" type="sibTrans" cxnId="{42D6338E-6E3E-499C-AA29-C88FF7B9AE99}">
      <dgm:prSet/>
      <dgm:spPr/>
      <dgm:t>
        <a:bodyPr/>
        <a:lstStyle/>
        <a:p>
          <a:endParaRPr lang="ru-RU"/>
        </a:p>
      </dgm:t>
    </dgm:pt>
    <dgm:pt modelId="{A13F890E-55DC-4448-9F7B-F7A1100E0F82}">
      <dgm:prSet phldrT="[Текст]" custT="1"/>
      <dgm:spPr/>
      <dgm:t>
        <a:bodyPr/>
        <a:lstStyle/>
        <a:p>
          <a:pPr algn="ctr"/>
          <a:r>
            <a:rPr lang="en-US" sz="2500" b="1" dirty="0" smtClean="0">
              <a:solidFill>
                <a:srgbClr val="C00000"/>
              </a:solidFill>
            </a:rPr>
            <a:t>He may not go out</a:t>
          </a:r>
        </a:p>
        <a:p>
          <a:pPr algn="ctr"/>
          <a:r>
            <a:rPr lang="en-US" sz="2500" b="1" dirty="0" smtClean="0">
              <a:solidFill>
                <a:srgbClr val="C00000"/>
              </a:solidFill>
            </a:rPr>
            <a:t>She may not go out</a:t>
          </a:r>
        </a:p>
        <a:p>
          <a:pPr algn="ctr"/>
          <a:r>
            <a:rPr lang="en-US" sz="2500" b="1" dirty="0" smtClean="0">
              <a:solidFill>
                <a:srgbClr val="C00000"/>
              </a:solidFill>
            </a:rPr>
            <a:t>It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5CA50197-0531-414D-BE47-2FE994C008F3}" type="parTrans" cxnId="{8E2CB33C-19EF-4B4B-95E6-80314579066D}">
      <dgm:prSet/>
      <dgm:spPr/>
      <dgm:t>
        <a:bodyPr/>
        <a:lstStyle/>
        <a:p>
          <a:endParaRPr lang="ru-RU"/>
        </a:p>
      </dgm:t>
    </dgm:pt>
    <dgm:pt modelId="{8FCF3B25-B29D-4881-9700-3BB8FC8C1AB0}" type="sibTrans" cxnId="{8E2CB33C-19EF-4B4B-95E6-80314579066D}">
      <dgm:prSet/>
      <dgm:spPr/>
      <dgm:t>
        <a:bodyPr/>
        <a:lstStyle/>
        <a:p>
          <a:endParaRPr lang="ru-RU"/>
        </a:p>
      </dgm:t>
    </dgm:pt>
    <dgm:pt modelId="{DB955FDF-0CFA-44AA-9EAB-78ECD9B9B0E7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7B59649C-54A0-4B61-BC86-8141B13E4FBA}" type="parTrans" cxnId="{E58644BD-5A71-4CBA-831A-ACF4329A13CF}">
      <dgm:prSet/>
      <dgm:spPr/>
      <dgm:t>
        <a:bodyPr/>
        <a:lstStyle/>
        <a:p>
          <a:endParaRPr lang="ru-RU"/>
        </a:p>
      </dgm:t>
    </dgm:pt>
    <dgm:pt modelId="{447611D4-BCB9-40E5-B644-5F8028895D0B}" type="sibTrans" cxnId="{E58644BD-5A71-4CBA-831A-ACF4329A13CF}">
      <dgm:prSet/>
      <dgm:spPr/>
      <dgm:t>
        <a:bodyPr/>
        <a:lstStyle/>
        <a:p>
          <a:endParaRPr lang="ru-RU"/>
        </a:p>
      </dgm:t>
    </dgm:pt>
    <dgm:pt modelId="{D3309730-40AB-45D2-991D-3FDD58CEF494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I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635ADAA9-60F3-455E-9D32-9599AA1D2A22}" type="parTrans" cxnId="{7098CF5B-6F18-482D-8B4B-00EF11631D96}">
      <dgm:prSet/>
      <dgm:spPr/>
      <dgm:t>
        <a:bodyPr/>
        <a:lstStyle/>
        <a:p>
          <a:endParaRPr lang="ru-RU"/>
        </a:p>
      </dgm:t>
    </dgm:pt>
    <dgm:pt modelId="{24ACA4D3-549A-48D9-89B2-1E1FE1BF6CC9}" type="sibTrans" cxnId="{7098CF5B-6F18-482D-8B4B-00EF11631D96}">
      <dgm:prSet/>
      <dgm:spPr/>
      <dgm:t>
        <a:bodyPr/>
        <a:lstStyle/>
        <a:p>
          <a:endParaRPr lang="ru-RU"/>
        </a:p>
      </dgm:t>
    </dgm:pt>
    <dgm:pt modelId="{AF510A14-E282-4EA1-8FE8-46E31862102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We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FF639C32-599D-4D9F-87A6-985D49161B48}" type="parTrans" cxnId="{5E490BD7-A10D-4800-8399-6BA3FB6C6394}">
      <dgm:prSet/>
      <dgm:spPr/>
      <dgm:t>
        <a:bodyPr/>
        <a:lstStyle/>
        <a:p>
          <a:endParaRPr lang="ru-RU"/>
        </a:p>
      </dgm:t>
    </dgm:pt>
    <dgm:pt modelId="{38ADAEC5-5FF5-432F-87B9-D2E569701206}" type="sibTrans" cxnId="{5E490BD7-A10D-4800-8399-6BA3FB6C6394}">
      <dgm:prSet/>
      <dgm:spPr/>
      <dgm:t>
        <a:bodyPr/>
        <a:lstStyle/>
        <a:p>
          <a:endParaRPr lang="ru-RU"/>
        </a:p>
      </dgm:t>
    </dgm:pt>
    <dgm:pt modelId="{3B792B37-6FD8-44FE-99AC-839881C41A91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BAECC1EA-DF61-4DC2-A942-D465107A5857}" type="parTrans" cxnId="{F19DB5FA-0C47-4A52-A7B5-EE277C92ED4F}">
      <dgm:prSet/>
      <dgm:spPr/>
      <dgm:t>
        <a:bodyPr/>
        <a:lstStyle/>
        <a:p>
          <a:endParaRPr lang="ru-RU"/>
        </a:p>
      </dgm:t>
    </dgm:pt>
    <dgm:pt modelId="{E01B1498-A543-43D8-B2F6-2C8F65BC9107}" type="sibTrans" cxnId="{F19DB5FA-0C47-4A52-A7B5-EE277C92ED4F}">
      <dgm:prSet/>
      <dgm:spPr/>
      <dgm:t>
        <a:bodyPr/>
        <a:lstStyle/>
        <a:p>
          <a:endParaRPr lang="ru-RU"/>
        </a:p>
      </dgm:t>
    </dgm:pt>
    <dgm:pt modelId="{1E78FCE6-B1CF-4355-A965-EFDDEEE3825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They may not go out</a:t>
          </a:r>
          <a:endParaRPr lang="ru-RU" sz="2500" b="1" dirty="0">
            <a:solidFill>
              <a:srgbClr val="C00000"/>
            </a:solidFill>
          </a:endParaRPr>
        </a:p>
      </dgm:t>
    </dgm:pt>
    <dgm:pt modelId="{BB3194D6-03F5-44E0-A20B-1459C1F44277}" type="parTrans" cxnId="{87C473EF-7E5B-46B0-ABA7-24393A733C48}">
      <dgm:prSet/>
      <dgm:spPr/>
      <dgm:t>
        <a:bodyPr/>
        <a:lstStyle/>
        <a:p>
          <a:endParaRPr lang="ru-RU"/>
        </a:p>
      </dgm:t>
    </dgm:pt>
    <dgm:pt modelId="{B41C89E0-A2D9-4240-A1EA-61F72FC32E47}" type="sibTrans" cxnId="{87C473EF-7E5B-46B0-ABA7-24393A733C48}">
      <dgm:prSet/>
      <dgm:spPr/>
      <dgm:t>
        <a:bodyPr/>
        <a:lstStyle/>
        <a:p>
          <a:endParaRPr lang="ru-RU"/>
        </a:p>
      </dgm:t>
    </dgm:pt>
    <dgm:pt modelId="{C29A6955-42A8-4518-B113-8CB55C2B0C7C}" type="pres">
      <dgm:prSet presAssocID="{3279C1AA-A8EB-4332-8073-1F0593FC181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0EEDBCF-EF90-4627-A0D3-B1E97E3CB7E9}" type="pres">
      <dgm:prSet presAssocID="{87434382-89AD-411E-BB52-87E17C087CE9}" presName="compNode" presStyleCnt="0"/>
      <dgm:spPr/>
    </dgm:pt>
    <dgm:pt modelId="{AD5DE9DF-C0DF-4266-80E4-E232A98FA148}" type="pres">
      <dgm:prSet presAssocID="{87434382-89AD-411E-BB52-87E17C087CE9}" presName="dummyConnPt" presStyleCnt="0"/>
      <dgm:spPr/>
    </dgm:pt>
    <dgm:pt modelId="{690162AA-42D9-42B2-B6AD-0303BB8F5DFC}" type="pres">
      <dgm:prSet presAssocID="{87434382-89AD-411E-BB52-87E17C087CE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81F92-E5A6-4DF0-AB2C-784CA5CDFA2E}" type="pres">
      <dgm:prSet presAssocID="{AFE79ED6-CD12-40D7-988A-91116DDC74A6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FDCFB8FC-134C-4652-A282-A21D8C0B92AE}" type="pres">
      <dgm:prSet presAssocID="{DD232854-57A1-40EB-9FAF-FE33433BD0B3}" presName="compNode" presStyleCnt="0"/>
      <dgm:spPr/>
    </dgm:pt>
    <dgm:pt modelId="{208D1FDF-391D-47B3-BEA9-D069CC3ED6DE}" type="pres">
      <dgm:prSet presAssocID="{DD232854-57A1-40EB-9FAF-FE33433BD0B3}" presName="dummyConnPt" presStyleCnt="0"/>
      <dgm:spPr/>
    </dgm:pt>
    <dgm:pt modelId="{71BE2359-DC01-487A-BFF3-6CEED443E5A1}" type="pres">
      <dgm:prSet presAssocID="{DD232854-57A1-40EB-9FAF-FE33433BD0B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E794B-6D28-449B-B599-B8110E763EB1}" type="pres">
      <dgm:prSet presAssocID="{C62D80F1-5C2E-4D5F-8363-ABE8A2758D2F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D8213DFA-8C17-4D3A-B98A-0A93D354EBC9}" type="pres">
      <dgm:prSet presAssocID="{77243F8B-D72B-43B2-832A-7DCC8B9D7085}" presName="compNode" presStyleCnt="0"/>
      <dgm:spPr/>
    </dgm:pt>
    <dgm:pt modelId="{2F2C7062-728C-45BF-BBD8-14FEDEEE8559}" type="pres">
      <dgm:prSet presAssocID="{77243F8B-D72B-43B2-832A-7DCC8B9D7085}" presName="dummyConnPt" presStyleCnt="0"/>
      <dgm:spPr/>
    </dgm:pt>
    <dgm:pt modelId="{C5830526-4DA8-4492-B05B-4A2018FBE898}" type="pres">
      <dgm:prSet presAssocID="{77243F8B-D72B-43B2-832A-7DCC8B9D7085}" presName="node" presStyleLbl="node1" presStyleIdx="2" presStyleCnt="9" custScaleY="221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4BAC4D-8E58-4457-AF0B-20F07BE2004B}" type="pres">
      <dgm:prSet presAssocID="{FB8B7CC4-EF52-4C0E-AA62-2F9C6B35744D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1A675E32-7E4F-41E8-A64D-CC78CE6B62A1}" type="pres">
      <dgm:prSet presAssocID="{A13F890E-55DC-4448-9F7B-F7A1100E0F82}" presName="compNode" presStyleCnt="0"/>
      <dgm:spPr/>
    </dgm:pt>
    <dgm:pt modelId="{BA02E6AA-46B0-499E-9279-18C51601C1AA}" type="pres">
      <dgm:prSet presAssocID="{A13F890E-55DC-4448-9F7B-F7A1100E0F82}" presName="dummyConnPt" presStyleCnt="0"/>
      <dgm:spPr/>
    </dgm:pt>
    <dgm:pt modelId="{9257F62F-E878-474D-B179-1627596A3323}" type="pres">
      <dgm:prSet presAssocID="{A13F890E-55DC-4448-9F7B-F7A1100E0F82}" presName="node" presStyleLbl="node1" presStyleIdx="3" presStyleCnt="9" custScaleX="260830" custScaleY="223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9E1B9-799A-4295-8EDB-071193DB96DF}" type="pres">
      <dgm:prSet presAssocID="{8FCF3B25-B29D-4881-9700-3BB8FC8C1AB0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64DDE1E5-5470-47D7-972E-57D77D0BEDA5}" type="pres">
      <dgm:prSet presAssocID="{DB955FDF-0CFA-44AA-9EAB-78ECD9B9B0E7}" presName="compNode" presStyleCnt="0"/>
      <dgm:spPr/>
    </dgm:pt>
    <dgm:pt modelId="{D43E9FE8-AB75-4FC6-B5BE-125689302DE1}" type="pres">
      <dgm:prSet presAssocID="{DB955FDF-0CFA-44AA-9EAB-78ECD9B9B0E7}" presName="dummyConnPt" presStyleCnt="0"/>
      <dgm:spPr/>
    </dgm:pt>
    <dgm:pt modelId="{6933339A-F583-44BC-89E1-4D930EF7A74E}" type="pres">
      <dgm:prSet presAssocID="{DB955FDF-0CFA-44AA-9EAB-78ECD9B9B0E7}" presName="node" presStyleLbl="node1" presStyleIdx="4" presStyleCnt="9" custScaleX="260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D8742-7BBC-42EA-AF50-0E37D594150C}" type="pres">
      <dgm:prSet presAssocID="{447611D4-BCB9-40E5-B644-5F8028895D0B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36570743-C6EE-4F19-8DCC-2BCE906CC036}" type="pres">
      <dgm:prSet presAssocID="{D3309730-40AB-45D2-991D-3FDD58CEF494}" presName="compNode" presStyleCnt="0"/>
      <dgm:spPr/>
    </dgm:pt>
    <dgm:pt modelId="{74BE247E-3593-4894-A23B-1006C3ED6C7B}" type="pres">
      <dgm:prSet presAssocID="{D3309730-40AB-45D2-991D-3FDD58CEF494}" presName="dummyConnPt" presStyleCnt="0"/>
      <dgm:spPr/>
    </dgm:pt>
    <dgm:pt modelId="{E808D2A4-7CC3-4B43-B1E8-096329218D12}" type="pres">
      <dgm:prSet presAssocID="{D3309730-40AB-45D2-991D-3FDD58CEF494}" presName="node" presStyleLbl="node1" presStyleIdx="5" presStyleCnt="9" custScaleX="255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5F05E-6052-4FCA-A5CE-DE1936324362}" type="pres">
      <dgm:prSet presAssocID="{24ACA4D3-549A-48D9-89B2-1E1FE1BF6CC9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980E7F34-C5B7-47DA-AF25-7E7E4515D8B5}" type="pres">
      <dgm:prSet presAssocID="{AF510A14-E282-4EA1-8FE8-46E318621020}" presName="compNode" presStyleCnt="0"/>
      <dgm:spPr/>
    </dgm:pt>
    <dgm:pt modelId="{3398AE98-2444-46EC-A137-576A4590C7FF}" type="pres">
      <dgm:prSet presAssocID="{AF510A14-E282-4EA1-8FE8-46E318621020}" presName="dummyConnPt" presStyleCnt="0"/>
      <dgm:spPr/>
    </dgm:pt>
    <dgm:pt modelId="{98F5BE44-AA9C-4DF8-8C46-E79B48C91FEA}" type="pres">
      <dgm:prSet presAssocID="{AF510A14-E282-4EA1-8FE8-46E318621020}" presName="node" presStyleLbl="node1" presStyleIdx="6" presStyleCnt="9" custScaleX="251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1DC18-E3F5-4AD1-B8EC-FD650169D3F5}" type="pres">
      <dgm:prSet presAssocID="{38ADAEC5-5FF5-432F-87B9-D2E569701206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D12913E1-29CE-43D9-8248-10F4590D62D5}" type="pres">
      <dgm:prSet presAssocID="{3B792B37-6FD8-44FE-99AC-839881C41A91}" presName="compNode" presStyleCnt="0"/>
      <dgm:spPr/>
    </dgm:pt>
    <dgm:pt modelId="{E13D7EEC-4937-43FB-B2ED-4F3C9AC77A18}" type="pres">
      <dgm:prSet presAssocID="{3B792B37-6FD8-44FE-99AC-839881C41A91}" presName="dummyConnPt" presStyleCnt="0"/>
      <dgm:spPr/>
    </dgm:pt>
    <dgm:pt modelId="{352239F9-40C0-4258-9D7D-5908E178CDF1}" type="pres">
      <dgm:prSet presAssocID="{3B792B37-6FD8-44FE-99AC-839881C41A91}" presName="node" presStyleLbl="node1" presStyleIdx="7" presStyleCnt="9" custScaleX="248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3840F-30D8-464C-8CA3-FBF71B5C46B4}" type="pres">
      <dgm:prSet presAssocID="{E01B1498-A543-43D8-B2F6-2C8F65BC9107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D4B3B20C-6A82-4CBA-ABB6-2F61F5171265}" type="pres">
      <dgm:prSet presAssocID="{1E78FCE6-B1CF-4355-A965-EFDDEEE38250}" presName="compNode" presStyleCnt="0"/>
      <dgm:spPr/>
    </dgm:pt>
    <dgm:pt modelId="{14D5AA0B-C159-41D3-9B26-1749EF39C64C}" type="pres">
      <dgm:prSet presAssocID="{1E78FCE6-B1CF-4355-A965-EFDDEEE38250}" presName="dummyConnPt" presStyleCnt="0"/>
      <dgm:spPr/>
    </dgm:pt>
    <dgm:pt modelId="{1B999942-B268-4120-8EE0-452C061A9824}" type="pres">
      <dgm:prSet presAssocID="{1E78FCE6-B1CF-4355-A965-EFDDEEE38250}" presName="node" presStyleLbl="node1" presStyleIdx="8" presStyleCnt="9" custScaleX="250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2CB33C-19EF-4B4B-95E6-80314579066D}" srcId="{3279C1AA-A8EB-4332-8073-1F0593FC1811}" destId="{A13F890E-55DC-4448-9F7B-F7A1100E0F82}" srcOrd="3" destOrd="0" parTransId="{5CA50197-0531-414D-BE47-2FE994C008F3}" sibTransId="{8FCF3B25-B29D-4881-9700-3BB8FC8C1AB0}"/>
    <dgm:cxn modelId="{D89604CF-3C4D-464D-83AF-6908BDD7A4E2}" type="presOf" srcId="{AF510A14-E282-4EA1-8FE8-46E318621020}" destId="{98F5BE44-AA9C-4DF8-8C46-E79B48C91FEA}" srcOrd="0" destOrd="0" presId="urn:microsoft.com/office/officeart/2005/8/layout/bProcess4"/>
    <dgm:cxn modelId="{3A5EC4DD-8100-46EB-9BAA-EFB5C0E21502}" type="presOf" srcId="{38ADAEC5-5FF5-432F-87B9-D2E569701206}" destId="{5A21DC18-E3F5-4AD1-B8EC-FD650169D3F5}" srcOrd="0" destOrd="0" presId="urn:microsoft.com/office/officeart/2005/8/layout/bProcess4"/>
    <dgm:cxn modelId="{F64EF7A7-E917-4606-A846-0A084B05A1C0}" type="presOf" srcId="{AFE79ED6-CD12-40D7-988A-91116DDC74A6}" destId="{0DB81F92-E5A6-4DF0-AB2C-784CA5CDFA2E}" srcOrd="0" destOrd="0" presId="urn:microsoft.com/office/officeart/2005/8/layout/bProcess4"/>
    <dgm:cxn modelId="{FF247E96-A1F0-44E2-9AA8-9FD92478E899}" type="presOf" srcId="{447611D4-BCB9-40E5-B644-5F8028895D0B}" destId="{EC6D8742-7BBC-42EA-AF50-0E37D594150C}" srcOrd="0" destOrd="0" presId="urn:microsoft.com/office/officeart/2005/8/layout/bProcess4"/>
    <dgm:cxn modelId="{A857E14E-C0D2-47F7-83C7-7B755B300FB2}" type="presOf" srcId="{87434382-89AD-411E-BB52-87E17C087CE9}" destId="{690162AA-42D9-42B2-B6AD-0303BB8F5DFC}" srcOrd="0" destOrd="0" presId="urn:microsoft.com/office/officeart/2005/8/layout/bProcess4"/>
    <dgm:cxn modelId="{8E8B4766-463E-4BDA-93C0-FA4604A72B0E}" type="presOf" srcId="{77243F8B-D72B-43B2-832A-7DCC8B9D7085}" destId="{C5830526-4DA8-4492-B05B-4A2018FBE898}" srcOrd="0" destOrd="0" presId="urn:microsoft.com/office/officeart/2005/8/layout/bProcess4"/>
    <dgm:cxn modelId="{8908684E-501A-485B-A99A-85261D330C27}" type="presOf" srcId="{E01B1498-A543-43D8-B2F6-2C8F65BC9107}" destId="{A363840F-30D8-464C-8CA3-FBF71B5C46B4}" srcOrd="0" destOrd="0" presId="urn:microsoft.com/office/officeart/2005/8/layout/bProcess4"/>
    <dgm:cxn modelId="{B2317479-66D9-4322-90B0-0EA3BAB11C77}" srcId="{3279C1AA-A8EB-4332-8073-1F0593FC1811}" destId="{87434382-89AD-411E-BB52-87E17C087CE9}" srcOrd="0" destOrd="0" parTransId="{6E0FDB6F-1457-4C9A-B8A8-8810D2A7736D}" sibTransId="{AFE79ED6-CD12-40D7-988A-91116DDC74A6}"/>
    <dgm:cxn modelId="{90CD50C5-952C-457B-8275-3B64BF28FEE5}" type="presOf" srcId="{24ACA4D3-549A-48D9-89B2-1E1FE1BF6CC9}" destId="{4185F05E-6052-4FCA-A5CE-DE1936324362}" srcOrd="0" destOrd="0" presId="urn:microsoft.com/office/officeart/2005/8/layout/bProcess4"/>
    <dgm:cxn modelId="{27B7178F-4A58-47FB-B7D3-1158A09C5333}" srcId="{3279C1AA-A8EB-4332-8073-1F0593FC1811}" destId="{DD232854-57A1-40EB-9FAF-FE33433BD0B3}" srcOrd="1" destOrd="0" parTransId="{D79417FE-186D-4312-9243-85295F36B0D9}" sibTransId="{C62D80F1-5C2E-4D5F-8363-ABE8A2758D2F}"/>
    <dgm:cxn modelId="{5E490BD7-A10D-4800-8399-6BA3FB6C6394}" srcId="{3279C1AA-A8EB-4332-8073-1F0593FC1811}" destId="{AF510A14-E282-4EA1-8FE8-46E318621020}" srcOrd="6" destOrd="0" parTransId="{FF639C32-599D-4D9F-87A6-985D49161B48}" sibTransId="{38ADAEC5-5FF5-432F-87B9-D2E569701206}"/>
    <dgm:cxn modelId="{7098CF5B-6F18-482D-8B4B-00EF11631D96}" srcId="{3279C1AA-A8EB-4332-8073-1F0593FC1811}" destId="{D3309730-40AB-45D2-991D-3FDD58CEF494}" srcOrd="5" destOrd="0" parTransId="{635ADAA9-60F3-455E-9D32-9599AA1D2A22}" sibTransId="{24ACA4D3-549A-48D9-89B2-1E1FE1BF6CC9}"/>
    <dgm:cxn modelId="{E58644BD-5A71-4CBA-831A-ACF4329A13CF}" srcId="{3279C1AA-A8EB-4332-8073-1F0593FC1811}" destId="{DB955FDF-0CFA-44AA-9EAB-78ECD9B9B0E7}" srcOrd="4" destOrd="0" parTransId="{7B59649C-54A0-4B61-BC86-8141B13E4FBA}" sibTransId="{447611D4-BCB9-40E5-B644-5F8028895D0B}"/>
    <dgm:cxn modelId="{87C473EF-7E5B-46B0-ABA7-24393A733C48}" srcId="{3279C1AA-A8EB-4332-8073-1F0593FC1811}" destId="{1E78FCE6-B1CF-4355-A965-EFDDEEE38250}" srcOrd="8" destOrd="0" parTransId="{BB3194D6-03F5-44E0-A20B-1459C1F44277}" sibTransId="{B41C89E0-A2D9-4240-A1EA-61F72FC32E47}"/>
    <dgm:cxn modelId="{0DD446BC-2BD7-4C62-8915-A3350924686E}" type="presOf" srcId="{1E78FCE6-B1CF-4355-A965-EFDDEEE38250}" destId="{1B999942-B268-4120-8EE0-452C061A9824}" srcOrd="0" destOrd="0" presId="urn:microsoft.com/office/officeart/2005/8/layout/bProcess4"/>
    <dgm:cxn modelId="{F19DB5FA-0C47-4A52-A7B5-EE277C92ED4F}" srcId="{3279C1AA-A8EB-4332-8073-1F0593FC1811}" destId="{3B792B37-6FD8-44FE-99AC-839881C41A91}" srcOrd="7" destOrd="0" parTransId="{BAECC1EA-DF61-4DC2-A942-D465107A5857}" sibTransId="{E01B1498-A543-43D8-B2F6-2C8F65BC9107}"/>
    <dgm:cxn modelId="{6596C5B5-231D-4823-ACAE-0B646E11948D}" type="presOf" srcId="{FB8B7CC4-EF52-4C0E-AA62-2F9C6B35744D}" destId="{294BAC4D-8E58-4457-AF0B-20F07BE2004B}" srcOrd="0" destOrd="0" presId="urn:microsoft.com/office/officeart/2005/8/layout/bProcess4"/>
    <dgm:cxn modelId="{AF081C26-6C76-4FEB-8B53-54728944BF98}" type="presOf" srcId="{DB955FDF-0CFA-44AA-9EAB-78ECD9B9B0E7}" destId="{6933339A-F583-44BC-89E1-4D930EF7A74E}" srcOrd="0" destOrd="0" presId="urn:microsoft.com/office/officeart/2005/8/layout/bProcess4"/>
    <dgm:cxn modelId="{42D6338E-6E3E-499C-AA29-C88FF7B9AE99}" srcId="{3279C1AA-A8EB-4332-8073-1F0593FC1811}" destId="{77243F8B-D72B-43B2-832A-7DCC8B9D7085}" srcOrd="2" destOrd="0" parTransId="{BB94F8AA-CBFD-4AEC-8B13-9E5B92245AA0}" sibTransId="{FB8B7CC4-EF52-4C0E-AA62-2F9C6B35744D}"/>
    <dgm:cxn modelId="{632747A8-719B-4961-88E9-3E36D395A92D}" type="presOf" srcId="{3B792B37-6FD8-44FE-99AC-839881C41A91}" destId="{352239F9-40C0-4258-9D7D-5908E178CDF1}" srcOrd="0" destOrd="0" presId="urn:microsoft.com/office/officeart/2005/8/layout/bProcess4"/>
    <dgm:cxn modelId="{29623247-0388-4CF8-9C5F-E2724492B223}" type="presOf" srcId="{8FCF3B25-B29D-4881-9700-3BB8FC8C1AB0}" destId="{4D09E1B9-799A-4295-8EDB-071193DB96DF}" srcOrd="0" destOrd="0" presId="urn:microsoft.com/office/officeart/2005/8/layout/bProcess4"/>
    <dgm:cxn modelId="{61EC6AB3-1D8B-4A41-9A58-C6DA92649868}" type="presOf" srcId="{3279C1AA-A8EB-4332-8073-1F0593FC1811}" destId="{C29A6955-42A8-4518-B113-8CB55C2B0C7C}" srcOrd="0" destOrd="0" presId="urn:microsoft.com/office/officeart/2005/8/layout/bProcess4"/>
    <dgm:cxn modelId="{1C568ACB-39FC-4764-9168-8AD887ADA4E2}" type="presOf" srcId="{C62D80F1-5C2E-4D5F-8363-ABE8A2758D2F}" destId="{9A4E794B-6D28-449B-B599-B8110E763EB1}" srcOrd="0" destOrd="0" presId="urn:microsoft.com/office/officeart/2005/8/layout/bProcess4"/>
    <dgm:cxn modelId="{C1F795BB-B86B-4329-98A2-4A764F1306B4}" type="presOf" srcId="{D3309730-40AB-45D2-991D-3FDD58CEF494}" destId="{E808D2A4-7CC3-4B43-B1E8-096329218D12}" srcOrd="0" destOrd="0" presId="urn:microsoft.com/office/officeart/2005/8/layout/bProcess4"/>
    <dgm:cxn modelId="{AF314245-882B-4898-8CC9-3F007030F2E0}" type="presOf" srcId="{A13F890E-55DC-4448-9F7B-F7A1100E0F82}" destId="{9257F62F-E878-474D-B179-1627596A3323}" srcOrd="0" destOrd="0" presId="urn:microsoft.com/office/officeart/2005/8/layout/bProcess4"/>
    <dgm:cxn modelId="{554DF65D-D0E2-4C05-BB21-D8168C681B35}" type="presOf" srcId="{DD232854-57A1-40EB-9FAF-FE33433BD0B3}" destId="{71BE2359-DC01-487A-BFF3-6CEED443E5A1}" srcOrd="0" destOrd="0" presId="urn:microsoft.com/office/officeart/2005/8/layout/bProcess4"/>
    <dgm:cxn modelId="{BA41F430-646A-415C-982F-869FD2AFFAC5}" type="presParOf" srcId="{C29A6955-42A8-4518-B113-8CB55C2B0C7C}" destId="{D0EEDBCF-EF90-4627-A0D3-B1E97E3CB7E9}" srcOrd="0" destOrd="0" presId="urn:microsoft.com/office/officeart/2005/8/layout/bProcess4"/>
    <dgm:cxn modelId="{717D70EC-EB0F-49BD-9F6E-39D8F6630568}" type="presParOf" srcId="{D0EEDBCF-EF90-4627-A0D3-B1E97E3CB7E9}" destId="{AD5DE9DF-C0DF-4266-80E4-E232A98FA148}" srcOrd="0" destOrd="0" presId="urn:microsoft.com/office/officeart/2005/8/layout/bProcess4"/>
    <dgm:cxn modelId="{7DAB1728-BD81-41B0-813F-53FB7AB77847}" type="presParOf" srcId="{D0EEDBCF-EF90-4627-A0D3-B1E97E3CB7E9}" destId="{690162AA-42D9-42B2-B6AD-0303BB8F5DFC}" srcOrd="1" destOrd="0" presId="urn:microsoft.com/office/officeart/2005/8/layout/bProcess4"/>
    <dgm:cxn modelId="{022C9FB1-F606-4EFE-A02F-6464D31E4504}" type="presParOf" srcId="{C29A6955-42A8-4518-B113-8CB55C2B0C7C}" destId="{0DB81F92-E5A6-4DF0-AB2C-784CA5CDFA2E}" srcOrd="1" destOrd="0" presId="urn:microsoft.com/office/officeart/2005/8/layout/bProcess4"/>
    <dgm:cxn modelId="{A4F9C37E-9E55-448C-8A2F-5141DB21B564}" type="presParOf" srcId="{C29A6955-42A8-4518-B113-8CB55C2B0C7C}" destId="{FDCFB8FC-134C-4652-A282-A21D8C0B92AE}" srcOrd="2" destOrd="0" presId="urn:microsoft.com/office/officeart/2005/8/layout/bProcess4"/>
    <dgm:cxn modelId="{73C08F7E-A937-43EF-965C-AD0AA2CF07C5}" type="presParOf" srcId="{FDCFB8FC-134C-4652-A282-A21D8C0B92AE}" destId="{208D1FDF-391D-47B3-BEA9-D069CC3ED6DE}" srcOrd="0" destOrd="0" presId="urn:microsoft.com/office/officeart/2005/8/layout/bProcess4"/>
    <dgm:cxn modelId="{4B00A20B-BC97-418D-BA69-5CE945A68D76}" type="presParOf" srcId="{FDCFB8FC-134C-4652-A282-A21D8C0B92AE}" destId="{71BE2359-DC01-487A-BFF3-6CEED443E5A1}" srcOrd="1" destOrd="0" presId="urn:microsoft.com/office/officeart/2005/8/layout/bProcess4"/>
    <dgm:cxn modelId="{1AA10AD5-8617-4B64-AB2F-4BD44C5C3DE0}" type="presParOf" srcId="{C29A6955-42A8-4518-B113-8CB55C2B0C7C}" destId="{9A4E794B-6D28-449B-B599-B8110E763EB1}" srcOrd="3" destOrd="0" presId="urn:microsoft.com/office/officeart/2005/8/layout/bProcess4"/>
    <dgm:cxn modelId="{1EC0A352-44BD-4D1E-9CD3-E07BD56E7C50}" type="presParOf" srcId="{C29A6955-42A8-4518-B113-8CB55C2B0C7C}" destId="{D8213DFA-8C17-4D3A-B98A-0A93D354EBC9}" srcOrd="4" destOrd="0" presId="urn:microsoft.com/office/officeart/2005/8/layout/bProcess4"/>
    <dgm:cxn modelId="{8060CC8C-765F-4461-9109-9666104CD343}" type="presParOf" srcId="{D8213DFA-8C17-4D3A-B98A-0A93D354EBC9}" destId="{2F2C7062-728C-45BF-BBD8-14FEDEEE8559}" srcOrd="0" destOrd="0" presId="urn:microsoft.com/office/officeart/2005/8/layout/bProcess4"/>
    <dgm:cxn modelId="{13FAEBC5-8B83-42D9-AFCB-567951726428}" type="presParOf" srcId="{D8213DFA-8C17-4D3A-B98A-0A93D354EBC9}" destId="{C5830526-4DA8-4492-B05B-4A2018FBE898}" srcOrd="1" destOrd="0" presId="urn:microsoft.com/office/officeart/2005/8/layout/bProcess4"/>
    <dgm:cxn modelId="{8A602D7C-8D2C-4FB9-96A2-55C4C52E3FBF}" type="presParOf" srcId="{C29A6955-42A8-4518-B113-8CB55C2B0C7C}" destId="{294BAC4D-8E58-4457-AF0B-20F07BE2004B}" srcOrd="5" destOrd="0" presId="urn:microsoft.com/office/officeart/2005/8/layout/bProcess4"/>
    <dgm:cxn modelId="{A828605D-0BB8-4354-B232-B34163016E46}" type="presParOf" srcId="{C29A6955-42A8-4518-B113-8CB55C2B0C7C}" destId="{1A675E32-7E4F-41E8-A64D-CC78CE6B62A1}" srcOrd="6" destOrd="0" presId="urn:microsoft.com/office/officeart/2005/8/layout/bProcess4"/>
    <dgm:cxn modelId="{952685C8-9F17-4C1F-8B44-8BF48737551A}" type="presParOf" srcId="{1A675E32-7E4F-41E8-A64D-CC78CE6B62A1}" destId="{BA02E6AA-46B0-499E-9279-18C51601C1AA}" srcOrd="0" destOrd="0" presId="urn:microsoft.com/office/officeart/2005/8/layout/bProcess4"/>
    <dgm:cxn modelId="{EF9E6C09-7AD8-48DA-B685-CDCB5E359676}" type="presParOf" srcId="{1A675E32-7E4F-41E8-A64D-CC78CE6B62A1}" destId="{9257F62F-E878-474D-B179-1627596A3323}" srcOrd="1" destOrd="0" presId="urn:microsoft.com/office/officeart/2005/8/layout/bProcess4"/>
    <dgm:cxn modelId="{B1774DF7-4842-4C28-9D84-C4B7D1A3EE34}" type="presParOf" srcId="{C29A6955-42A8-4518-B113-8CB55C2B0C7C}" destId="{4D09E1B9-799A-4295-8EDB-071193DB96DF}" srcOrd="7" destOrd="0" presId="urn:microsoft.com/office/officeart/2005/8/layout/bProcess4"/>
    <dgm:cxn modelId="{CBE01EA7-CEE7-465A-A128-75F0EE33D2AC}" type="presParOf" srcId="{C29A6955-42A8-4518-B113-8CB55C2B0C7C}" destId="{64DDE1E5-5470-47D7-972E-57D77D0BEDA5}" srcOrd="8" destOrd="0" presId="urn:microsoft.com/office/officeart/2005/8/layout/bProcess4"/>
    <dgm:cxn modelId="{63AD1651-3F96-45AF-A86D-DC46CBFF4176}" type="presParOf" srcId="{64DDE1E5-5470-47D7-972E-57D77D0BEDA5}" destId="{D43E9FE8-AB75-4FC6-B5BE-125689302DE1}" srcOrd="0" destOrd="0" presId="urn:microsoft.com/office/officeart/2005/8/layout/bProcess4"/>
    <dgm:cxn modelId="{EB92EAFA-B70F-4516-AF00-09FDC213E7F2}" type="presParOf" srcId="{64DDE1E5-5470-47D7-972E-57D77D0BEDA5}" destId="{6933339A-F583-44BC-89E1-4D930EF7A74E}" srcOrd="1" destOrd="0" presId="urn:microsoft.com/office/officeart/2005/8/layout/bProcess4"/>
    <dgm:cxn modelId="{E2A499D3-2DFA-4CFE-ACE2-A91E1B2FCF94}" type="presParOf" srcId="{C29A6955-42A8-4518-B113-8CB55C2B0C7C}" destId="{EC6D8742-7BBC-42EA-AF50-0E37D594150C}" srcOrd="9" destOrd="0" presId="urn:microsoft.com/office/officeart/2005/8/layout/bProcess4"/>
    <dgm:cxn modelId="{74AAFCAE-51BA-42F2-B5F2-694B05E07D55}" type="presParOf" srcId="{C29A6955-42A8-4518-B113-8CB55C2B0C7C}" destId="{36570743-C6EE-4F19-8DCC-2BCE906CC036}" srcOrd="10" destOrd="0" presId="urn:microsoft.com/office/officeart/2005/8/layout/bProcess4"/>
    <dgm:cxn modelId="{01DD2ED2-BE84-4548-AD65-44A3932514D6}" type="presParOf" srcId="{36570743-C6EE-4F19-8DCC-2BCE906CC036}" destId="{74BE247E-3593-4894-A23B-1006C3ED6C7B}" srcOrd="0" destOrd="0" presId="urn:microsoft.com/office/officeart/2005/8/layout/bProcess4"/>
    <dgm:cxn modelId="{C996E5FA-88B7-45C5-BFB6-7D5A1B02C7E2}" type="presParOf" srcId="{36570743-C6EE-4F19-8DCC-2BCE906CC036}" destId="{E808D2A4-7CC3-4B43-B1E8-096329218D12}" srcOrd="1" destOrd="0" presId="urn:microsoft.com/office/officeart/2005/8/layout/bProcess4"/>
    <dgm:cxn modelId="{AFBCCFC6-5EEA-4DBF-A1D6-1ABAF042251F}" type="presParOf" srcId="{C29A6955-42A8-4518-B113-8CB55C2B0C7C}" destId="{4185F05E-6052-4FCA-A5CE-DE1936324362}" srcOrd="11" destOrd="0" presId="urn:microsoft.com/office/officeart/2005/8/layout/bProcess4"/>
    <dgm:cxn modelId="{9FA8CB4D-41B4-4DAA-B22B-F28306C0A705}" type="presParOf" srcId="{C29A6955-42A8-4518-B113-8CB55C2B0C7C}" destId="{980E7F34-C5B7-47DA-AF25-7E7E4515D8B5}" srcOrd="12" destOrd="0" presId="urn:microsoft.com/office/officeart/2005/8/layout/bProcess4"/>
    <dgm:cxn modelId="{70603157-BF83-473D-9418-976B5885B56D}" type="presParOf" srcId="{980E7F34-C5B7-47DA-AF25-7E7E4515D8B5}" destId="{3398AE98-2444-46EC-A137-576A4590C7FF}" srcOrd="0" destOrd="0" presId="urn:microsoft.com/office/officeart/2005/8/layout/bProcess4"/>
    <dgm:cxn modelId="{63845155-EAB6-4B6B-95B8-954636D7B520}" type="presParOf" srcId="{980E7F34-C5B7-47DA-AF25-7E7E4515D8B5}" destId="{98F5BE44-AA9C-4DF8-8C46-E79B48C91FEA}" srcOrd="1" destOrd="0" presId="urn:microsoft.com/office/officeart/2005/8/layout/bProcess4"/>
    <dgm:cxn modelId="{05A10D6C-DC1E-4C92-885B-329F8E2DFC71}" type="presParOf" srcId="{C29A6955-42A8-4518-B113-8CB55C2B0C7C}" destId="{5A21DC18-E3F5-4AD1-B8EC-FD650169D3F5}" srcOrd="13" destOrd="0" presId="urn:microsoft.com/office/officeart/2005/8/layout/bProcess4"/>
    <dgm:cxn modelId="{9EDD0C6A-9AE1-4DC2-9327-54A8B8F5DB9F}" type="presParOf" srcId="{C29A6955-42A8-4518-B113-8CB55C2B0C7C}" destId="{D12913E1-29CE-43D9-8248-10F4590D62D5}" srcOrd="14" destOrd="0" presId="urn:microsoft.com/office/officeart/2005/8/layout/bProcess4"/>
    <dgm:cxn modelId="{E4395C31-8BDB-460D-B713-BF10CD7313F0}" type="presParOf" srcId="{D12913E1-29CE-43D9-8248-10F4590D62D5}" destId="{E13D7EEC-4937-43FB-B2ED-4F3C9AC77A18}" srcOrd="0" destOrd="0" presId="urn:microsoft.com/office/officeart/2005/8/layout/bProcess4"/>
    <dgm:cxn modelId="{E05A103C-A8D6-4989-A3FD-DAC1C189207E}" type="presParOf" srcId="{D12913E1-29CE-43D9-8248-10F4590D62D5}" destId="{352239F9-40C0-4258-9D7D-5908E178CDF1}" srcOrd="1" destOrd="0" presId="urn:microsoft.com/office/officeart/2005/8/layout/bProcess4"/>
    <dgm:cxn modelId="{13878935-395B-44CC-AC97-46FBF1CDD8BE}" type="presParOf" srcId="{C29A6955-42A8-4518-B113-8CB55C2B0C7C}" destId="{A363840F-30D8-464C-8CA3-FBF71B5C46B4}" srcOrd="15" destOrd="0" presId="urn:microsoft.com/office/officeart/2005/8/layout/bProcess4"/>
    <dgm:cxn modelId="{9996D27D-6C97-4FF5-8059-6E205867502D}" type="presParOf" srcId="{C29A6955-42A8-4518-B113-8CB55C2B0C7C}" destId="{D4B3B20C-6A82-4CBA-ABB6-2F61F5171265}" srcOrd="16" destOrd="0" presId="urn:microsoft.com/office/officeart/2005/8/layout/bProcess4"/>
    <dgm:cxn modelId="{99BBDB6E-F146-47CC-9CB3-738072DB3931}" type="presParOf" srcId="{D4B3B20C-6A82-4CBA-ABB6-2F61F5171265}" destId="{14D5AA0B-C159-41D3-9B26-1749EF39C64C}" srcOrd="0" destOrd="0" presId="urn:microsoft.com/office/officeart/2005/8/layout/bProcess4"/>
    <dgm:cxn modelId="{B9D92372-E75C-4609-8A35-638C6112297D}" type="presParOf" srcId="{D4B3B20C-6A82-4CBA-ABB6-2F61F5171265}" destId="{1B999942-B268-4120-8EE0-452C061A982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035DC9-E717-4724-A724-2CB6480068C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6E46F6-6DD5-4F99-950D-FCCF6CDC231F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C027BFDF-71D5-4142-BF19-0C70F51E294E}" type="parTrans" cxnId="{93CA99DF-E4B6-4C15-A95C-E10111857BFD}">
      <dgm:prSet/>
      <dgm:spPr/>
      <dgm:t>
        <a:bodyPr/>
        <a:lstStyle/>
        <a:p>
          <a:endParaRPr lang="ru-RU"/>
        </a:p>
      </dgm:t>
    </dgm:pt>
    <dgm:pt modelId="{3FF4F2E3-D9DC-4FC4-8893-CA059D9D5AC3}" type="sibTrans" cxnId="{93CA99DF-E4B6-4C15-A95C-E10111857BFD}">
      <dgm:prSet/>
      <dgm:spPr/>
      <dgm:t>
        <a:bodyPr/>
        <a:lstStyle/>
        <a:p>
          <a:endParaRPr lang="ru-RU"/>
        </a:p>
      </dgm:t>
    </dgm:pt>
    <dgm:pt modelId="{55B35148-3499-4C2D-9A8D-F69D300E351D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DF89AA5F-13DF-41AB-8937-6FCBB89C0E2B}" type="parTrans" cxnId="{BB0C5F58-99A3-48AF-A59E-C3E8D4DDEB37}">
      <dgm:prSet/>
      <dgm:spPr/>
      <dgm:t>
        <a:bodyPr/>
        <a:lstStyle/>
        <a:p>
          <a:endParaRPr lang="ru-RU"/>
        </a:p>
      </dgm:t>
    </dgm:pt>
    <dgm:pt modelId="{06F986E0-42AB-4749-B4C1-A6D9DAF0AB21}" type="sibTrans" cxnId="{BB0C5F58-99A3-48AF-A59E-C3E8D4DDEB37}">
      <dgm:prSet/>
      <dgm:spPr/>
      <dgm:t>
        <a:bodyPr/>
        <a:lstStyle/>
        <a:p>
          <a:endParaRPr lang="ru-RU"/>
        </a:p>
      </dgm:t>
    </dgm:pt>
    <dgm:pt modelId="{29A134A7-E56F-4781-B3DB-F9E44800145F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2EE87B53-2059-4712-BA5B-CF97590347F9}" type="parTrans" cxnId="{CDDD3324-F94E-4B8B-9350-81C25D23793F}">
      <dgm:prSet/>
      <dgm:spPr/>
      <dgm:t>
        <a:bodyPr/>
        <a:lstStyle/>
        <a:p>
          <a:endParaRPr lang="ru-RU"/>
        </a:p>
      </dgm:t>
    </dgm:pt>
    <dgm:pt modelId="{369E8F24-F792-4E99-A04F-117C9BD30671}" type="sibTrans" cxnId="{CDDD3324-F94E-4B8B-9350-81C25D23793F}">
      <dgm:prSet/>
      <dgm:spPr/>
      <dgm:t>
        <a:bodyPr/>
        <a:lstStyle/>
        <a:p>
          <a:endParaRPr lang="ru-RU"/>
        </a:p>
      </dgm:t>
    </dgm:pt>
    <dgm:pt modelId="{2B4C6730-6A1B-4F64-BBC2-74A540548AA3}">
      <dgm:prSet phldrT="[Текст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May he open the window?</a:t>
          </a:r>
        </a:p>
        <a:p>
          <a:r>
            <a:rPr lang="en-US" sz="2000" b="1" dirty="0" smtClean="0">
              <a:solidFill>
                <a:srgbClr val="C00000"/>
              </a:solidFill>
            </a:rPr>
            <a:t>May she open the window?</a:t>
          </a:r>
        </a:p>
        <a:p>
          <a:r>
            <a:rPr lang="en-US" sz="2000" b="1" dirty="0" smtClean="0">
              <a:solidFill>
                <a:srgbClr val="C00000"/>
              </a:solidFill>
            </a:rPr>
            <a:t>May it open the window?</a:t>
          </a:r>
          <a:endParaRPr lang="ru-RU" sz="2000" b="1" dirty="0">
            <a:solidFill>
              <a:srgbClr val="C00000"/>
            </a:solidFill>
          </a:endParaRPr>
        </a:p>
      </dgm:t>
    </dgm:pt>
    <dgm:pt modelId="{665E1AB6-ED82-4FD6-AE30-B6ABA92FCD4B}" type="parTrans" cxnId="{E4A12DAF-7D25-4C2A-ADD1-DC5596ACA017}">
      <dgm:prSet/>
      <dgm:spPr/>
      <dgm:t>
        <a:bodyPr/>
        <a:lstStyle/>
        <a:p>
          <a:endParaRPr lang="ru-RU"/>
        </a:p>
      </dgm:t>
    </dgm:pt>
    <dgm:pt modelId="{6F0952E0-C791-4C55-BABA-B25CED28222F}" type="sibTrans" cxnId="{E4A12DAF-7D25-4C2A-ADD1-DC5596ACA017}">
      <dgm:prSet/>
      <dgm:spPr/>
      <dgm:t>
        <a:bodyPr/>
        <a:lstStyle/>
        <a:p>
          <a:endParaRPr lang="ru-RU"/>
        </a:p>
      </dgm:t>
    </dgm:pt>
    <dgm:pt modelId="{72D6EC72-70CA-4DC5-8325-F9DC5A5A8702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May you open the window?</a:t>
          </a:r>
          <a:endParaRPr lang="ru-RU" sz="2500" b="1" dirty="0">
            <a:solidFill>
              <a:srgbClr val="C00000"/>
            </a:solidFill>
          </a:endParaRPr>
        </a:p>
      </dgm:t>
    </dgm:pt>
    <dgm:pt modelId="{005B1C61-0A8C-4956-97E9-E7E19481FCA5}" type="parTrans" cxnId="{04455CCB-2C2F-45FB-B2A2-6A9A5055A187}">
      <dgm:prSet/>
      <dgm:spPr/>
      <dgm:t>
        <a:bodyPr/>
        <a:lstStyle/>
        <a:p>
          <a:endParaRPr lang="ru-RU"/>
        </a:p>
      </dgm:t>
    </dgm:pt>
    <dgm:pt modelId="{7749A063-32EB-4990-9CE2-A77570DA296B}" type="sibTrans" cxnId="{04455CCB-2C2F-45FB-B2A2-6A9A5055A187}">
      <dgm:prSet/>
      <dgm:spPr/>
      <dgm:t>
        <a:bodyPr/>
        <a:lstStyle/>
        <a:p>
          <a:endParaRPr lang="ru-RU"/>
        </a:p>
      </dgm:t>
    </dgm:pt>
    <dgm:pt modelId="{901D15DF-9D51-4C32-B500-7A8A3336D614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May I</a:t>
          </a:r>
          <a:r>
            <a:rPr lang="ru-RU" sz="2500" b="1" dirty="0" smtClean="0">
              <a:solidFill>
                <a:srgbClr val="C00000"/>
              </a:solidFill>
            </a:rPr>
            <a:t> </a:t>
          </a:r>
          <a:r>
            <a:rPr lang="en-US" sz="2500" b="1" dirty="0" smtClean="0">
              <a:solidFill>
                <a:srgbClr val="C00000"/>
              </a:solidFill>
            </a:rPr>
            <a:t>open the window?</a:t>
          </a:r>
          <a:endParaRPr lang="ru-RU" sz="2500" b="1" dirty="0">
            <a:solidFill>
              <a:srgbClr val="C00000"/>
            </a:solidFill>
          </a:endParaRPr>
        </a:p>
      </dgm:t>
    </dgm:pt>
    <dgm:pt modelId="{64643314-21A6-4E8E-864C-D4FCB142B831}" type="parTrans" cxnId="{B6B6ABA2-0640-42E1-A271-C7B3BF51BE36}">
      <dgm:prSet/>
      <dgm:spPr/>
      <dgm:t>
        <a:bodyPr/>
        <a:lstStyle/>
        <a:p>
          <a:endParaRPr lang="ru-RU"/>
        </a:p>
      </dgm:t>
    </dgm:pt>
    <dgm:pt modelId="{5A0D5969-8940-4BB7-9B8F-88ED4751C4DD}" type="sibTrans" cxnId="{B6B6ABA2-0640-42E1-A271-C7B3BF51BE36}">
      <dgm:prSet/>
      <dgm:spPr/>
      <dgm:t>
        <a:bodyPr/>
        <a:lstStyle/>
        <a:p>
          <a:endParaRPr lang="ru-RU"/>
        </a:p>
      </dgm:t>
    </dgm:pt>
    <dgm:pt modelId="{7B0A1D00-4EDC-4E70-AE8B-75801822F94F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May we open the window?</a:t>
          </a:r>
          <a:endParaRPr lang="ru-RU" sz="2500" b="1" dirty="0">
            <a:solidFill>
              <a:srgbClr val="C00000"/>
            </a:solidFill>
          </a:endParaRPr>
        </a:p>
      </dgm:t>
    </dgm:pt>
    <dgm:pt modelId="{8092AB1A-F95A-4B3F-8CE3-0DE53031EA9B}" type="parTrans" cxnId="{72D85143-B79E-4F97-AB0A-F76F44DE461D}">
      <dgm:prSet/>
      <dgm:spPr/>
      <dgm:t>
        <a:bodyPr/>
        <a:lstStyle/>
        <a:p>
          <a:endParaRPr lang="ru-RU"/>
        </a:p>
      </dgm:t>
    </dgm:pt>
    <dgm:pt modelId="{6600F73C-1FFB-4390-B1D9-B414AD32A823}" type="sibTrans" cxnId="{72D85143-B79E-4F97-AB0A-F76F44DE461D}">
      <dgm:prSet/>
      <dgm:spPr/>
      <dgm:t>
        <a:bodyPr/>
        <a:lstStyle/>
        <a:p>
          <a:endParaRPr lang="ru-RU"/>
        </a:p>
      </dgm:t>
    </dgm:pt>
    <dgm:pt modelId="{7CAB1EDD-CADE-4462-A4BF-F26887E60881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May you open the window?</a:t>
          </a:r>
          <a:endParaRPr lang="ru-RU" sz="2500" b="1" dirty="0">
            <a:solidFill>
              <a:srgbClr val="C00000"/>
            </a:solidFill>
          </a:endParaRPr>
        </a:p>
      </dgm:t>
    </dgm:pt>
    <dgm:pt modelId="{88242DDB-BD35-4D0E-878D-15EA92382F5B}" type="parTrans" cxnId="{952161C0-3224-41B9-B70B-5C532D1685A1}">
      <dgm:prSet/>
      <dgm:spPr/>
      <dgm:t>
        <a:bodyPr/>
        <a:lstStyle/>
        <a:p>
          <a:endParaRPr lang="ru-RU"/>
        </a:p>
      </dgm:t>
    </dgm:pt>
    <dgm:pt modelId="{903108E1-EE08-4BD2-918F-CEAB7CD41FE7}" type="sibTrans" cxnId="{952161C0-3224-41B9-B70B-5C532D1685A1}">
      <dgm:prSet/>
      <dgm:spPr/>
      <dgm:t>
        <a:bodyPr/>
        <a:lstStyle/>
        <a:p>
          <a:endParaRPr lang="ru-RU"/>
        </a:p>
      </dgm:t>
    </dgm:pt>
    <dgm:pt modelId="{D95C3170-9A0D-489B-932B-C842697F51F7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May they open the window?</a:t>
          </a:r>
          <a:endParaRPr lang="ru-RU" sz="2500" b="1" dirty="0">
            <a:solidFill>
              <a:srgbClr val="C00000"/>
            </a:solidFill>
          </a:endParaRPr>
        </a:p>
      </dgm:t>
    </dgm:pt>
    <dgm:pt modelId="{F639F01A-6B68-41C2-9E89-DA139B5BA768}" type="parTrans" cxnId="{AA0CA77C-0F3F-4BB9-85D4-1D2A00B0AE34}">
      <dgm:prSet/>
      <dgm:spPr/>
      <dgm:t>
        <a:bodyPr/>
        <a:lstStyle/>
        <a:p>
          <a:endParaRPr lang="ru-RU"/>
        </a:p>
      </dgm:t>
    </dgm:pt>
    <dgm:pt modelId="{9A0BF5C3-A08D-421A-9700-D164F00A394D}" type="sibTrans" cxnId="{AA0CA77C-0F3F-4BB9-85D4-1D2A00B0AE34}">
      <dgm:prSet/>
      <dgm:spPr/>
      <dgm:t>
        <a:bodyPr/>
        <a:lstStyle/>
        <a:p>
          <a:endParaRPr lang="ru-RU"/>
        </a:p>
      </dgm:t>
    </dgm:pt>
    <dgm:pt modelId="{93EAF502-20AF-480A-A96D-B5067DB20645}" type="pres">
      <dgm:prSet presAssocID="{CA035DC9-E717-4724-A724-2CB6480068C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AB30A8E-0DE8-47F0-9458-3D3DA8276AA2}" type="pres">
      <dgm:prSet presAssocID="{346E46F6-6DD5-4F99-950D-FCCF6CDC231F}" presName="compNode" presStyleCnt="0"/>
      <dgm:spPr/>
    </dgm:pt>
    <dgm:pt modelId="{C8CE0DB6-988B-448C-9832-06B77574F9B2}" type="pres">
      <dgm:prSet presAssocID="{346E46F6-6DD5-4F99-950D-FCCF6CDC231F}" presName="dummyConnPt" presStyleCnt="0"/>
      <dgm:spPr/>
    </dgm:pt>
    <dgm:pt modelId="{4E79D70D-B3AF-4C07-A3D9-CDEF8A67B784}" type="pres">
      <dgm:prSet presAssocID="{346E46F6-6DD5-4F99-950D-FCCF6CDC231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084A7B-9423-43C6-8AD3-988712888561}" type="pres">
      <dgm:prSet presAssocID="{3FF4F2E3-D9DC-4FC4-8893-CA059D9D5AC3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C7E67764-1482-40A9-99F9-7A88B3F6E686}" type="pres">
      <dgm:prSet presAssocID="{55B35148-3499-4C2D-9A8D-F69D300E351D}" presName="compNode" presStyleCnt="0"/>
      <dgm:spPr/>
    </dgm:pt>
    <dgm:pt modelId="{4734AC9C-E956-475B-932C-B9D6D9B59D2D}" type="pres">
      <dgm:prSet presAssocID="{55B35148-3499-4C2D-9A8D-F69D300E351D}" presName="dummyConnPt" presStyleCnt="0"/>
      <dgm:spPr/>
    </dgm:pt>
    <dgm:pt modelId="{9AEC1F63-D8C4-4A96-92FB-47BC54D75DD6}" type="pres">
      <dgm:prSet presAssocID="{55B35148-3499-4C2D-9A8D-F69D300E351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0EE15-E8A8-4FC1-8A72-FDB25018A511}" type="pres">
      <dgm:prSet presAssocID="{06F986E0-42AB-4749-B4C1-A6D9DAF0AB21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16A69028-C076-4B6A-AF8F-2D5A20AA72B8}" type="pres">
      <dgm:prSet presAssocID="{29A134A7-E56F-4781-B3DB-F9E44800145F}" presName="compNode" presStyleCnt="0"/>
      <dgm:spPr/>
    </dgm:pt>
    <dgm:pt modelId="{0614AC61-CEA4-4B49-91FA-A487654C51B7}" type="pres">
      <dgm:prSet presAssocID="{29A134A7-E56F-4781-B3DB-F9E44800145F}" presName="dummyConnPt" presStyleCnt="0"/>
      <dgm:spPr/>
    </dgm:pt>
    <dgm:pt modelId="{215E3F3A-E874-45E6-A2FB-5F6AA109CA2F}" type="pres">
      <dgm:prSet presAssocID="{29A134A7-E56F-4781-B3DB-F9E44800145F}" presName="node" presStyleLbl="node1" presStyleIdx="2" presStyleCnt="9" custScaleY="145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3F652-86BD-4E02-9D60-2ADEEF6361C5}" type="pres">
      <dgm:prSet presAssocID="{369E8F24-F792-4E99-A04F-117C9BD30671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7685F408-4F63-45E4-A415-57B6B77184DC}" type="pres">
      <dgm:prSet presAssocID="{2B4C6730-6A1B-4F64-BBC2-74A540548AA3}" presName="compNode" presStyleCnt="0"/>
      <dgm:spPr/>
    </dgm:pt>
    <dgm:pt modelId="{0D8556A5-87AF-427F-9261-CBAF16579E24}" type="pres">
      <dgm:prSet presAssocID="{2B4C6730-6A1B-4F64-BBC2-74A540548AA3}" presName="dummyConnPt" presStyleCnt="0"/>
      <dgm:spPr/>
    </dgm:pt>
    <dgm:pt modelId="{F6CEDC9D-8D44-43DA-B44F-0D88C38FE300}" type="pres">
      <dgm:prSet presAssocID="{2B4C6730-6A1B-4F64-BBC2-74A540548AA3}" presName="node" presStyleLbl="node1" presStyleIdx="3" presStyleCnt="9" custScaleX="174917" custScaleY="144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0C203-5A7D-49DB-BBB6-E7F46E53D3B8}" type="pres">
      <dgm:prSet presAssocID="{6F0952E0-C791-4C55-BABA-B25CED28222F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D5A03BBE-F1D6-4583-B362-A948E8F2AFF0}" type="pres">
      <dgm:prSet presAssocID="{72D6EC72-70CA-4DC5-8325-F9DC5A5A8702}" presName="compNode" presStyleCnt="0"/>
      <dgm:spPr/>
    </dgm:pt>
    <dgm:pt modelId="{EED83F8F-7941-4DAD-AEC6-FBE213835302}" type="pres">
      <dgm:prSet presAssocID="{72D6EC72-70CA-4DC5-8325-F9DC5A5A8702}" presName="dummyConnPt" presStyleCnt="0"/>
      <dgm:spPr/>
    </dgm:pt>
    <dgm:pt modelId="{51EB9412-195F-489C-B4C9-7EB398DFC06C}" type="pres">
      <dgm:prSet presAssocID="{72D6EC72-70CA-4DC5-8325-F9DC5A5A8702}" presName="node" presStyleLbl="node1" presStyleIdx="4" presStyleCnt="9" custScaleX="128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D5D66-BBA0-4D41-B72C-24D68DC94D88}" type="pres">
      <dgm:prSet presAssocID="{7749A063-32EB-4990-9CE2-A77570DA296B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027CB0CF-D0C3-4226-B434-A58D01B9F721}" type="pres">
      <dgm:prSet presAssocID="{901D15DF-9D51-4C32-B500-7A8A3336D614}" presName="compNode" presStyleCnt="0"/>
      <dgm:spPr/>
    </dgm:pt>
    <dgm:pt modelId="{BD92271A-AEBD-488A-BBEF-DD335FC3F6BC}" type="pres">
      <dgm:prSet presAssocID="{901D15DF-9D51-4C32-B500-7A8A3336D614}" presName="dummyConnPt" presStyleCnt="0"/>
      <dgm:spPr/>
    </dgm:pt>
    <dgm:pt modelId="{449ED513-9F38-461D-B3B4-408EBFA1115A}" type="pres">
      <dgm:prSet presAssocID="{901D15DF-9D51-4C32-B500-7A8A3336D614}" presName="node" presStyleLbl="node1" presStyleIdx="5" presStyleCnt="9" custScaleX="112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085DF-38A3-411E-85FE-76FD3B2F46B3}" type="pres">
      <dgm:prSet presAssocID="{5A0D5969-8940-4BB7-9B8F-88ED4751C4DD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46FA681C-5E13-4837-8B6A-EE376330CDBC}" type="pres">
      <dgm:prSet presAssocID="{7B0A1D00-4EDC-4E70-AE8B-75801822F94F}" presName="compNode" presStyleCnt="0"/>
      <dgm:spPr/>
    </dgm:pt>
    <dgm:pt modelId="{E50581A6-A463-465D-B838-E5DBE511700D}" type="pres">
      <dgm:prSet presAssocID="{7B0A1D00-4EDC-4E70-AE8B-75801822F94F}" presName="dummyConnPt" presStyleCnt="0"/>
      <dgm:spPr/>
    </dgm:pt>
    <dgm:pt modelId="{5EE68A4A-B0ED-4C9B-A25E-7AF8F94D3DAD}" type="pres">
      <dgm:prSet presAssocID="{7B0A1D00-4EDC-4E70-AE8B-75801822F94F}" presName="node" presStyleLbl="node1" presStyleIdx="6" presStyleCnt="9" custScaleX="119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13AFF-0884-46C5-897A-1ADA65811B28}" type="pres">
      <dgm:prSet presAssocID="{6600F73C-1FFB-4390-B1D9-B414AD32A823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D1FA0079-2B04-4492-B80D-A25BD3471586}" type="pres">
      <dgm:prSet presAssocID="{7CAB1EDD-CADE-4462-A4BF-F26887E60881}" presName="compNode" presStyleCnt="0"/>
      <dgm:spPr/>
    </dgm:pt>
    <dgm:pt modelId="{477FDE8F-7769-48C8-AECA-A8F7B1DA9353}" type="pres">
      <dgm:prSet presAssocID="{7CAB1EDD-CADE-4462-A4BF-F26887E60881}" presName="dummyConnPt" presStyleCnt="0"/>
      <dgm:spPr/>
    </dgm:pt>
    <dgm:pt modelId="{3EBC8D0D-733C-4B4D-8C39-271888FA8983}" type="pres">
      <dgm:prSet presAssocID="{7CAB1EDD-CADE-4462-A4BF-F26887E60881}" presName="node" presStyleLbl="node1" presStyleIdx="7" presStyleCnt="9" custScaleX="118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08F03-F5FB-42B5-981B-868DFF427A9F}" type="pres">
      <dgm:prSet presAssocID="{903108E1-EE08-4BD2-918F-CEAB7CD41FE7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2AB2835A-EDF1-4A10-8273-D52D07327B4D}" type="pres">
      <dgm:prSet presAssocID="{D95C3170-9A0D-489B-932B-C842697F51F7}" presName="compNode" presStyleCnt="0"/>
      <dgm:spPr/>
    </dgm:pt>
    <dgm:pt modelId="{D0202DF0-8F64-44AD-B4F8-731ECF4C1DD5}" type="pres">
      <dgm:prSet presAssocID="{D95C3170-9A0D-489B-932B-C842697F51F7}" presName="dummyConnPt" presStyleCnt="0"/>
      <dgm:spPr/>
    </dgm:pt>
    <dgm:pt modelId="{DD97A91B-1BFA-4B7C-8E33-03BD147C7DCF}" type="pres">
      <dgm:prSet presAssocID="{D95C3170-9A0D-489B-932B-C842697F51F7}" presName="node" presStyleLbl="node1" presStyleIdx="8" presStyleCnt="9" custScaleX="123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67B505-0D1A-4157-B8EE-3C3C534C91AB}" type="presOf" srcId="{72D6EC72-70CA-4DC5-8325-F9DC5A5A8702}" destId="{51EB9412-195F-489C-B4C9-7EB398DFC06C}" srcOrd="0" destOrd="0" presId="urn:microsoft.com/office/officeart/2005/8/layout/bProcess4"/>
    <dgm:cxn modelId="{BB0C5F58-99A3-48AF-A59E-C3E8D4DDEB37}" srcId="{CA035DC9-E717-4724-A724-2CB6480068C3}" destId="{55B35148-3499-4C2D-9A8D-F69D300E351D}" srcOrd="1" destOrd="0" parTransId="{DF89AA5F-13DF-41AB-8937-6FCBB89C0E2B}" sibTransId="{06F986E0-42AB-4749-B4C1-A6D9DAF0AB21}"/>
    <dgm:cxn modelId="{AD2911C0-4EA4-4BDD-A872-7F3A99227947}" type="presOf" srcId="{6F0952E0-C791-4C55-BABA-B25CED28222F}" destId="{D0A0C203-5A7D-49DB-BBB6-E7F46E53D3B8}" srcOrd="0" destOrd="0" presId="urn:microsoft.com/office/officeart/2005/8/layout/bProcess4"/>
    <dgm:cxn modelId="{F4075163-5155-426D-80E7-949FB5D15E4A}" type="presOf" srcId="{06F986E0-42AB-4749-B4C1-A6D9DAF0AB21}" destId="{8900EE15-E8A8-4FC1-8A72-FDB25018A511}" srcOrd="0" destOrd="0" presId="urn:microsoft.com/office/officeart/2005/8/layout/bProcess4"/>
    <dgm:cxn modelId="{9884D4D4-B773-46BA-88BE-3D8FBED64E57}" type="presOf" srcId="{6600F73C-1FFB-4390-B1D9-B414AD32A823}" destId="{81E13AFF-0884-46C5-897A-1ADA65811B28}" srcOrd="0" destOrd="0" presId="urn:microsoft.com/office/officeart/2005/8/layout/bProcess4"/>
    <dgm:cxn modelId="{08F645AF-F4E6-474A-8CC0-E1741DCF2EE1}" type="presOf" srcId="{D95C3170-9A0D-489B-932B-C842697F51F7}" destId="{DD97A91B-1BFA-4B7C-8E33-03BD147C7DCF}" srcOrd="0" destOrd="0" presId="urn:microsoft.com/office/officeart/2005/8/layout/bProcess4"/>
    <dgm:cxn modelId="{7CE9C697-3A6F-4009-B032-DE02BB6A7EC0}" type="presOf" srcId="{346E46F6-6DD5-4F99-950D-FCCF6CDC231F}" destId="{4E79D70D-B3AF-4C07-A3D9-CDEF8A67B784}" srcOrd="0" destOrd="0" presId="urn:microsoft.com/office/officeart/2005/8/layout/bProcess4"/>
    <dgm:cxn modelId="{CDDD3324-F94E-4B8B-9350-81C25D23793F}" srcId="{CA035DC9-E717-4724-A724-2CB6480068C3}" destId="{29A134A7-E56F-4781-B3DB-F9E44800145F}" srcOrd="2" destOrd="0" parTransId="{2EE87B53-2059-4712-BA5B-CF97590347F9}" sibTransId="{369E8F24-F792-4E99-A04F-117C9BD30671}"/>
    <dgm:cxn modelId="{B6B6ABA2-0640-42E1-A271-C7B3BF51BE36}" srcId="{CA035DC9-E717-4724-A724-2CB6480068C3}" destId="{901D15DF-9D51-4C32-B500-7A8A3336D614}" srcOrd="5" destOrd="0" parTransId="{64643314-21A6-4E8E-864C-D4FCB142B831}" sibTransId="{5A0D5969-8940-4BB7-9B8F-88ED4751C4DD}"/>
    <dgm:cxn modelId="{C2219FD9-7FD8-465C-906B-6CE982715ABC}" type="presOf" srcId="{7CAB1EDD-CADE-4462-A4BF-F26887E60881}" destId="{3EBC8D0D-733C-4B4D-8C39-271888FA8983}" srcOrd="0" destOrd="0" presId="urn:microsoft.com/office/officeart/2005/8/layout/bProcess4"/>
    <dgm:cxn modelId="{72D85143-B79E-4F97-AB0A-F76F44DE461D}" srcId="{CA035DC9-E717-4724-A724-2CB6480068C3}" destId="{7B0A1D00-4EDC-4E70-AE8B-75801822F94F}" srcOrd="6" destOrd="0" parTransId="{8092AB1A-F95A-4B3F-8CE3-0DE53031EA9B}" sibTransId="{6600F73C-1FFB-4390-B1D9-B414AD32A823}"/>
    <dgm:cxn modelId="{D5FECE36-9308-4885-9494-BAE09051395C}" type="presOf" srcId="{29A134A7-E56F-4781-B3DB-F9E44800145F}" destId="{215E3F3A-E874-45E6-A2FB-5F6AA109CA2F}" srcOrd="0" destOrd="0" presId="urn:microsoft.com/office/officeart/2005/8/layout/bProcess4"/>
    <dgm:cxn modelId="{AA0CA77C-0F3F-4BB9-85D4-1D2A00B0AE34}" srcId="{CA035DC9-E717-4724-A724-2CB6480068C3}" destId="{D95C3170-9A0D-489B-932B-C842697F51F7}" srcOrd="8" destOrd="0" parTransId="{F639F01A-6B68-41C2-9E89-DA139B5BA768}" sibTransId="{9A0BF5C3-A08D-421A-9700-D164F00A394D}"/>
    <dgm:cxn modelId="{C7E561F1-4459-4C2B-ADE0-DFFE8BEA5556}" type="presOf" srcId="{7749A063-32EB-4990-9CE2-A77570DA296B}" destId="{AA5D5D66-BBA0-4D41-B72C-24D68DC94D88}" srcOrd="0" destOrd="0" presId="urn:microsoft.com/office/officeart/2005/8/layout/bProcess4"/>
    <dgm:cxn modelId="{B3002B4F-AB20-4D1D-8D04-DBF452C00C68}" type="presOf" srcId="{901D15DF-9D51-4C32-B500-7A8A3336D614}" destId="{449ED513-9F38-461D-B3B4-408EBFA1115A}" srcOrd="0" destOrd="0" presId="urn:microsoft.com/office/officeart/2005/8/layout/bProcess4"/>
    <dgm:cxn modelId="{93CA99DF-E4B6-4C15-A95C-E10111857BFD}" srcId="{CA035DC9-E717-4724-A724-2CB6480068C3}" destId="{346E46F6-6DD5-4F99-950D-FCCF6CDC231F}" srcOrd="0" destOrd="0" parTransId="{C027BFDF-71D5-4142-BF19-0C70F51E294E}" sibTransId="{3FF4F2E3-D9DC-4FC4-8893-CA059D9D5AC3}"/>
    <dgm:cxn modelId="{F3AC8E7F-6FE1-4426-B581-70D589233040}" type="presOf" srcId="{7B0A1D00-4EDC-4E70-AE8B-75801822F94F}" destId="{5EE68A4A-B0ED-4C9B-A25E-7AF8F94D3DAD}" srcOrd="0" destOrd="0" presId="urn:microsoft.com/office/officeart/2005/8/layout/bProcess4"/>
    <dgm:cxn modelId="{952161C0-3224-41B9-B70B-5C532D1685A1}" srcId="{CA035DC9-E717-4724-A724-2CB6480068C3}" destId="{7CAB1EDD-CADE-4462-A4BF-F26887E60881}" srcOrd="7" destOrd="0" parTransId="{88242DDB-BD35-4D0E-878D-15EA92382F5B}" sibTransId="{903108E1-EE08-4BD2-918F-CEAB7CD41FE7}"/>
    <dgm:cxn modelId="{EA77C478-3C3D-45F8-8E4C-57307541BF79}" type="presOf" srcId="{369E8F24-F792-4E99-A04F-117C9BD30671}" destId="{5F73F652-86BD-4E02-9D60-2ADEEF6361C5}" srcOrd="0" destOrd="0" presId="urn:microsoft.com/office/officeart/2005/8/layout/bProcess4"/>
    <dgm:cxn modelId="{04455CCB-2C2F-45FB-B2A2-6A9A5055A187}" srcId="{CA035DC9-E717-4724-A724-2CB6480068C3}" destId="{72D6EC72-70CA-4DC5-8325-F9DC5A5A8702}" srcOrd="4" destOrd="0" parTransId="{005B1C61-0A8C-4956-97E9-E7E19481FCA5}" sibTransId="{7749A063-32EB-4990-9CE2-A77570DA296B}"/>
    <dgm:cxn modelId="{E4A12DAF-7D25-4C2A-ADD1-DC5596ACA017}" srcId="{CA035DC9-E717-4724-A724-2CB6480068C3}" destId="{2B4C6730-6A1B-4F64-BBC2-74A540548AA3}" srcOrd="3" destOrd="0" parTransId="{665E1AB6-ED82-4FD6-AE30-B6ABA92FCD4B}" sibTransId="{6F0952E0-C791-4C55-BABA-B25CED28222F}"/>
    <dgm:cxn modelId="{14D8DECD-2752-421B-AD2E-C464EFA6DD81}" type="presOf" srcId="{3FF4F2E3-D9DC-4FC4-8893-CA059D9D5AC3}" destId="{05084A7B-9423-43C6-8AD3-988712888561}" srcOrd="0" destOrd="0" presId="urn:microsoft.com/office/officeart/2005/8/layout/bProcess4"/>
    <dgm:cxn modelId="{037A5E5B-5711-461F-A1B6-9A476B2E8254}" type="presOf" srcId="{55B35148-3499-4C2D-9A8D-F69D300E351D}" destId="{9AEC1F63-D8C4-4A96-92FB-47BC54D75DD6}" srcOrd="0" destOrd="0" presId="urn:microsoft.com/office/officeart/2005/8/layout/bProcess4"/>
    <dgm:cxn modelId="{FAD5C8B0-E0F5-42B5-9F06-A572C08B5865}" type="presOf" srcId="{903108E1-EE08-4BD2-918F-CEAB7CD41FE7}" destId="{B0C08F03-F5FB-42B5-981B-868DFF427A9F}" srcOrd="0" destOrd="0" presId="urn:microsoft.com/office/officeart/2005/8/layout/bProcess4"/>
    <dgm:cxn modelId="{3D8497D7-C277-4C87-B2AD-6489582D9FF3}" type="presOf" srcId="{2B4C6730-6A1B-4F64-BBC2-74A540548AA3}" destId="{F6CEDC9D-8D44-43DA-B44F-0D88C38FE300}" srcOrd="0" destOrd="0" presId="urn:microsoft.com/office/officeart/2005/8/layout/bProcess4"/>
    <dgm:cxn modelId="{178E599D-12EC-45E6-B8D4-D1DEA3E0471A}" type="presOf" srcId="{CA035DC9-E717-4724-A724-2CB6480068C3}" destId="{93EAF502-20AF-480A-A96D-B5067DB20645}" srcOrd="0" destOrd="0" presId="urn:microsoft.com/office/officeart/2005/8/layout/bProcess4"/>
    <dgm:cxn modelId="{46D5DAC4-C663-46A4-AFB7-004F11C03A30}" type="presOf" srcId="{5A0D5969-8940-4BB7-9B8F-88ED4751C4DD}" destId="{97A085DF-38A3-411E-85FE-76FD3B2F46B3}" srcOrd="0" destOrd="0" presId="urn:microsoft.com/office/officeart/2005/8/layout/bProcess4"/>
    <dgm:cxn modelId="{22B3A357-4C19-4FFF-A19F-6A16848A810F}" type="presParOf" srcId="{93EAF502-20AF-480A-A96D-B5067DB20645}" destId="{FAB30A8E-0DE8-47F0-9458-3D3DA8276AA2}" srcOrd="0" destOrd="0" presId="urn:microsoft.com/office/officeart/2005/8/layout/bProcess4"/>
    <dgm:cxn modelId="{569AE7D1-962B-43D1-9B7E-9EBD69DC3908}" type="presParOf" srcId="{FAB30A8E-0DE8-47F0-9458-3D3DA8276AA2}" destId="{C8CE0DB6-988B-448C-9832-06B77574F9B2}" srcOrd="0" destOrd="0" presId="urn:microsoft.com/office/officeart/2005/8/layout/bProcess4"/>
    <dgm:cxn modelId="{CCC432CC-1414-4EA7-8399-D9C964C41770}" type="presParOf" srcId="{FAB30A8E-0DE8-47F0-9458-3D3DA8276AA2}" destId="{4E79D70D-B3AF-4C07-A3D9-CDEF8A67B784}" srcOrd="1" destOrd="0" presId="urn:microsoft.com/office/officeart/2005/8/layout/bProcess4"/>
    <dgm:cxn modelId="{8F523E4A-9B94-4CAC-A478-919102E1BA8B}" type="presParOf" srcId="{93EAF502-20AF-480A-A96D-B5067DB20645}" destId="{05084A7B-9423-43C6-8AD3-988712888561}" srcOrd="1" destOrd="0" presId="urn:microsoft.com/office/officeart/2005/8/layout/bProcess4"/>
    <dgm:cxn modelId="{102CA7DF-1682-46A0-B67B-44AC586CE5CF}" type="presParOf" srcId="{93EAF502-20AF-480A-A96D-B5067DB20645}" destId="{C7E67764-1482-40A9-99F9-7A88B3F6E686}" srcOrd="2" destOrd="0" presId="urn:microsoft.com/office/officeart/2005/8/layout/bProcess4"/>
    <dgm:cxn modelId="{1EF20060-FF73-4B4A-A077-30B55608FDDA}" type="presParOf" srcId="{C7E67764-1482-40A9-99F9-7A88B3F6E686}" destId="{4734AC9C-E956-475B-932C-B9D6D9B59D2D}" srcOrd="0" destOrd="0" presId="urn:microsoft.com/office/officeart/2005/8/layout/bProcess4"/>
    <dgm:cxn modelId="{2BF1D5FF-F08C-49C6-88F5-052C6B9A37C7}" type="presParOf" srcId="{C7E67764-1482-40A9-99F9-7A88B3F6E686}" destId="{9AEC1F63-D8C4-4A96-92FB-47BC54D75DD6}" srcOrd="1" destOrd="0" presId="urn:microsoft.com/office/officeart/2005/8/layout/bProcess4"/>
    <dgm:cxn modelId="{1BF38BDC-01F6-464E-8B81-80E690437CA1}" type="presParOf" srcId="{93EAF502-20AF-480A-A96D-B5067DB20645}" destId="{8900EE15-E8A8-4FC1-8A72-FDB25018A511}" srcOrd="3" destOrd="0" presId="urn:microsoft.com/office/officeart/2005/8/layout/bProcess4"/>
    <dgm:cxn modelId="{1B0140B8-5109-4A79-94B1-BC215038D2AD}" type="presParOf" srcId="{93EAF502-20AF-480A-A96D-B5067DB20645}" destId="{16A69028-C076-4B6A-AF8F-2D5A20AA72B8}" srcOrd="4" destOrd="0" presId="urn:microsoft.com/office/officeart/2005/8/layout/bProcess4"/>
    <dgm:cxn modelId="{FE4ABF08-DC01-421C-A106-CCD058330B77}" type="presParOf" srcId="{16A69028-C076-4B6A-AF8F-2D5A20AA72B8}" destId="{0614AC61-CEA4-4B49-91FA-A487654C51B7}" srcOrd="0" destOrd="0" presId="urn:microsoft.com/office/officeart/2005/8/layout/bProcess4"/>
    <dgm:cxn modelId="{FDCDB377-009B-4DE5-97ED-C5D68210261F}" type="presParOf" srcId="{16A69028-C076-4B6A-AF8F-2D5A20AA72B8}" destId="{215E3F3A-E874-45E6-A2FB-5F6AA109CA2F}" srcOrd="1" destOrd="0" presId="urn:microsoft.com/office/officeart/2005/8/layout/bProcess4"/>
    <dgm:cxn modelId="{55DBC2B6-CC6D-41E7-98F6-0AA7E3C59554}" type="presParOf" srcId="{93EAF502-20AF-480A-A96D-B5067DB20645}" destId="{5F73F652-86BD-4E02-9D60-2ADEEF6361C5}" srcOrd="5" destOrd="0" presId="urn:microsoft.com/office/officeart/2005/8/layout/bProcess4"/>
    <dgm:cxn modelId="{EA4C4267-4370-4AC9-A838-AA84743881B6}" type="presParOf" srcId="{93EAF502-20AF-480A-A96D-B5067DB20645}" destId="{7685F408-4F63-45E4-A415-57B6B77184DC}" srcOrd="6" destOrd="0" presId="urn:microsoft.com/office/officeart/2005/8/layout/bProcess4"/>
    <dgm:cxn modelId="{6CAEB1AF-4D5E-4B5D-BE9B-92E0C05B3B0D}" type="presParOf" srcId="{7685F408-4F63-45E4-A415-57B6B77184DC}" destId="{0D8556A5-87AF-427F-9261-CBAF16579E24}" srcOrd="0" destOrd="0" presId="urn:microsoft.com/office/officeart/2005/8/layout/bProcess4"/>
    <dgm:cxn modelId="{AE26A6E3-420F-420D-9F91-703660F44052}" type="presParOf" srcId="{7685F408-4F63-45E4-A415-57B6B77184DC}" destId="{F6CEDC9D-8D44-43DA-B44F-0D88C38FE300}" srcOrd="1" destOrd="0" presId="urn:microsoft.com/office/officeart/2005/8/layout/bProcess4"/>
    <dgm:cxn modelId="{AFFA281F-92FC-4082-9CE5-7C524F9C3EFD}" type="presParOf" srcId="{93EAF502-20AF-480A-A96D-B5067DB20645}" destId="{D0A0C203-5A7D-49DB-BBB6-E7F46E53D3B8}" srcOrd="7" destOrd="0" presId="urn:microsoft.com/office/officeart/2005/8/layout/bProcess4"/>
    <dgm:cxn modelId="{F852AE43-7930-4C2D-B838-CC3A127726F1}" type="presParOf" srcId="{93EAF502-20AF-480A-A96D-B5067DB20645}" destId="{D5A03BBE-F1D6-4583-B362-A948E8F2AFF0}" srcOrd="8" destOrd="0" presId="urn:microsoft.com/office/officeart/2005/8/layout/bProcess4"/>
    <dgm:cxn modelId="{DC47A4E5-F914-4E5E-821F-EF1C453216FE}" type="presParOf" srcId="{D5A03BBE-F1D6-4583-B362-A948E8F2AFF0}" destId="{EED83F8F-7941-4DAD-AEC6-FBE213835302}" srcOrd="0" destOrd="0" presId="urn:microsoft.com/office/officeart/2005/8/layout/bProcess4"/>
    <dgm:cxn modelId="{42DFA86D-4816-43FE-8BB8-9598AA15DD34}" type="presParOf" srcId="{D5A03BBE-F1D6-4583-B362-A948E8F2AFF0}" destId="{51EB9412-195F-489C-B4C9-7EB398DFC06C}" srcOrd="1" destOrd="0" presId="urn:microsoft.com/office/officeart/2005/8/layout/bProcess4"/>
    <dgm:cxn modelId="{6A898CC7-B8FD-48CC-BCAE-FAB68F97033C}" type="presParOf" srcId="{93EAF502-20AF-480A-A96D-B5067DB20645}" destId="{AA5D5D66-BBA0-4D41-B72C-24D68DC94D88}" srcOrd="9" destOrd="0" presId="urn:microsoft.com/office/officeart/2005/8/layout/bProcess4"/>
    <dgm:cxn modelId="{52995154-47E7-43BD-9E09-3EA3B50BF74E}" type="presParOf" srcId="{93EAF502-20AF-480A-A96D-B5067DB20645}" destId="{027CB0CF-D0C3-4226-B434-A58D01B9F721}" srcOrd="10" destOrd="0" presId="urn:microsoft.com/office/officeart/2005/8/layout/bProcess4"/>
    <dgm:cxn modelId="{1E7B5487-8A1F-43B9-9F71-2F7CA2AD75A9}" type="presParOf" srcId="{027CB0CF-D0C3-4226-B434-A58D01B9F721}" destId="{BD92271A-AEBD-488A-BBEF-DD335FC3F6BC}" srcOrd="0" destOrd="0" presId="urn:microsoft.com/office/officeart/2005/8/layout/bProcess4"/>
    <dgm:cxn modelId="{BF70A65C-1AB8-4D22-AAC6-C118749299FF}" type="presParOf" srcId="{027CB0CF-D0C3-4226-B434-A58D01B9F721}" destId="{449ED513-9F38-461D-B3B4-408EBFA1115A}" srcOrd="1" destOrd="0" presId="urn:microsoft.com/office/officeart/2005/8/layout/bProcess4"/>
    <dgm:cxn modelId="{B4D071EA-9C8C-4641-AAE7-A04E2B943D9D}" type="presParOf" srcId="{93EAF502-20AF-480A-A96D-B5067DB20645}" destId="{97A085DF-38A3-411E-85FE-76FD3B2F46B3}" srcOrd="11" destOrd="0" presId="urn:microsoft.com/office/officeart/2005/8/layout/bProcess4"/>
    <dgm:cxn modelId="{76053218-9039-4E79-B08B-B4BCEF2D5B69}" type="presParOf" srcId="{93EAF502-20AF-480A-A96D-B5067DB20645}" destId="{46FA681C-5E13-4837-8B6A-EE376330CDBC}" srcOrd="12" destOrd="0" presId="urn:microsoft.com/office/officeart/2005/8/layout/bProcess4"/>
    <dgm:cxn modelId="{72B1FB2E-EB1B-4D71-BF8C-969679C3D2B1}" type="presParOf" srcId="{46FA681C-5E13-4837-8B6A-EE376330CDBC}" destId="{E50581A6-A463-465D-B838-E5DBE511700D}" srcOrd="0" destOrd="0" presId="urn:microsoft.com/office/officeart/2005/8/layout/bProcess4"/>
    <dgm:cxn modelId="{8B4E593B-589A-43B1-808C-4467EA39D1CA}" type="presParOf" srcId="{46FA681C-5E13-4837-8B6A-EE376330CDBC}" destId="{5EE68A4A-B0ED-4C9B-A25E-7AF8F94D3DAD}" srcOrd="1" destOrd="0" presId="urn:microsoft.com/office/officeart/2005/8/layout/bProcess4"/>
    <dgm:cxn modelId="{56B498F0-1C70-4047-B5C5-6F07BB39BBFB}" type="presParOf" srcId="{93EAF502-20AF-480A-A96D-B5067DB20645}" destId="{81E13AFF-0884-46C5-897A-1ADA65811B28}" srcOrd="13" destOrd="0" presId="urn:microsoft.com/office/officeart/2005/8/layout/bProcess4"/>
    <dgm:cxn modelId="{C22824DB-19D4-4817-A763-097270780A5D}" type="presParOf" srcId="{93EAF502-20AF-480A-A96D-B5067DB20645}" destId="{D1FA0079-2B04-4492-B80D-A25BD3471586}" srcOrd="14" destOrd="0" presId="urn:microsoft.com/office/officeart/2005/8/layout/bProcess4"/>
    <dgm:cxn modelId="{DADA5DFD-01DC-4E75-A4DA-AB78C8D2C0EF}" type="presParOf" srcId="{D1FA0079-2B04-4492-B80D-A25BD3471586}" destId="{477FDE8F-7769-48C8-AECA-A8F7B1DA9353}" srcOrd="0" destOrd="0" presId="urn:microsoft.com/office/officeart/2005/8/layout/bProcess4"/>
    <dgm:cxn modelId="{0325A9C3-258B-444B-92F0-273B9A932FC0}" type="presParOf" srcId="{D1FA0079-2B04-4492-B80D-A25BD3471586}" destId="{3EBC8D0D-733C-4B4D-8C39-271888FA8983}" srcOrd="1" destOrd="0" presId="urn:microsoft.com/office/officeart/2005/8/layout/bProcess4"/>
    <dgm:cxn modelId="{3998A54F-8412-47B7-9763-FD855C834ADB}" type="presParOf" srcId="{93EAF502-20AF-480A-A96D-B5067DB20645}" destId="{B0C08F03-F5FB-42B5-981B-868DFF427A9F}" srcOrd="15" destOrd="0" presId="urn:microsoft.com/office/officeart/2005/8/layout/bProcess4"/>
    <dgm:cxn modelId="{99182983-75B1-4CCF-8F21-037493963604}" type="presParOf" srcId="{93EAF502-20AF-480A-A96D-B5067DB20645}" destId="{2AB2835A-EDF1-4A10-8273-D52D07327B4D}" srcOrd="16" destOrd="0" presId="urn:microsoft.com/office/officeart/2005/8/layout/bProcess4"/>
    <dgm:cxn modelId="{2EF37403-F84F-4210-ABC5-966F88341F4A}" type="presParOf" srcId="{2AB2835A-EDF1-4A10-8273-D52D07327B4D}" destId="{D0202DF0-8F64-44AD-B4F8-731ECF4C1DD5}" srcOrd="0" destOrd="0" presId="urn:microsoft.com/office/officeart/2005/8/layout/bProcess4"/>
    <dgm:cxn modelId="{E27DD50A-37E1-47F4-BF57-77E047CB4DB2}" type="presParOf" srcId="{2AB2835A-EDF1-4A10-8273-D52D07327B4D}" destId="{DD97A91B-1BFA-4B7C-8E33-03BD147C7DC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6782E0-9C53-4A8F-A2E7-86FE6359E5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5D0926-502A-4845-A794-DE70FF8AB252}">
      <dgm:prSet phldrT="[Текст]" custT="1"/>
      <dgm:spPr/>
      <dgm:t>
        <a:bodyPr/>
        <a:lstStyle/>
        <a:p>
          <a:r>
            <a:rPr lang="en-US" sz="2500" dirty="0" smtClean="0"/>
            <a:t>1 </a:t>
          </a:r>
          <a:r>
            <a:rPr lang="ru-RU" sz="2500" dirty="0" smtClean="0"/>
            <a:t>лицо</a:t>
          </a:r>
          <a:endParaRPr lang="ru-RU" sz="2500" dirty="0"/>
        </a:p>
      </dgm:t>
    </dgm:pt>
    <dgm:pt modelId="{F16F4456-30FD-428F-89A4-A5FC19162E31}" type="parTrans" cxnId="{185B79A0-C41C-485E-A249-1A9410835595}">
      <dgm:prSet/>
      <dgm:spPr/>
      <dgm:t>
        <a:bodyPr/>
        <a:lstStyle/>
        <a:p>
          <a:endParaRPr lang="ru-RU"/>
        </a:p>
      </dgm:t>
    </dgm:pt>
    <dgm:pt modelId="{A9890E5E-AE05-4DA0-B120-66B2DA2EF937}" type="sibTrans" cxnId="{185B79A0-C41C-485E-A249-1A9410835595}">
      <dgm:prSet/>
      <dgm:spPr/>
      <dgm:t>
        <a:bodyPr/>
        <a:lstStyle/>
        <a:p>
          <a:endParaRPr lang="ru-RU"/>
        </a:p>
      </dgm:t>
    </dgm:pt>
    <dgm:pt modelId="{BEFF98B8-0EB8-47AD-A21C-958987D1673D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39B9EB0D-F3A7-4DE8-B779-80FCCF08ACFE}" type="parTrans" cxnId="{BAB89C30-592E-43AE-A4C1-84F486F14709}">
      <dgm:prSet/>
      <dgm:spPr/>
      <dgm:t>
        <a:bodyPr/>
        <a:lstStyle/>
        <a:p>
          <a:endParaRPr lang="ru-RU"/>
        </a:p>
      </dgm:t>
    </dgm:pt>
    <dgm:pt modelId="{E599E7F5-CDEC-4ACF-962A-61F54E129FDF}" type="sibTrans" cxnId="{BAB89C30-592E-43AE-A4C1-84F486F14709}">
      <dgm:prSet/>
      <dgm:spPr/>
      <dgm:t>
        <a:bodyPr/>
        <a:lstStyle/>
        <a:p>
          <a:endParaRPr lang="ru-RU"/>
        </a:p>
      </dgm:t>
    </dgm:pt>
    <dgm:pt modelId="{66784330-4603-463D-AA68-037A5DB644D8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C6230826-1339-48C5-95BF-B101BB2BF592}" type="parTrans" cxnId="{6947620B-2B74-45B0-8E54-1CEA3B1ED7B1}">
      <dgm:prSet/>
      <dgm:spPr/>
      <dgm:t>
        <a:bodyPr/>
        <a:lstStyle/>
        <a:p>
          <a:endParaRPr lang="ru-RU"/>
        </a:p>
      </dgm:t>
    </dgm:pt>
    <dgm:pt modelId="{47DE63C7-FCCE-48D2-8BE1-EDEA1B5C439E}" type="sibTrans" cxnId="{6947620B-2B74-45B0-8E54-1CEA3B1ED7B1}">
      <dgm:prSet/>
      <dgm:spPr/>
      <dgm:t>
        <a:bodyPr/>
        <a:lstStyle/>
        <a:p>
          <a:endParaRPr lang="ru-RU"/>
        </a:p>
      </dgm:t>
    </dgm:pt>
    <dgm:pt modelId="{FE1204FC-EE8F-4F0A-8D2C-11A0D005D8D5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he/she/it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he/she/it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D6F084F2-7AA4-460F-876F-1B098AEED913}" type="parTrans" cxnId="{E6EE2285-5445-4BFF-A311-01633FC131A1}">
      <dgm:prSet/>
      <dgm:spPr/>
      <dgm:t>
        <a:bodyPr/>
        <a:lstStyle/>
        <a:p>
          <a:endParaRPr lang="ru-RU"/>
        </a:p>
      </dgm:t>
    </dgm:pt>
    <dgm:pt modelId="{D28B1CBB-160D-4171-9895-82800D323F81}" type="sibTrans" cxnId="{E6EE2285-5445-4BFF-A311-01633FC131A1}">
      <dgm:prSet/>
      <dgm:spPr/>
      <dgm:t>
        <a:bodyPr/>
        <a:lstStyle/>
        <a:p>
          <a:endParaRPr lang="ru-RU"/>
        </a:p>
      </dgm:t>
    </dgm:pt>
    <dgm:pt modelId="{CA88AD61-9A63-4895-8511-19C5D3A0DB94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you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FA4B4881-42DB-4DB8-BE4E-A43F1E266C5A}" type="parTrans" cxnId="{05637B5D-6C4B-4D1C-89E1-DF3F9FA62690}">
      <dgm:prSet/>
      <dgm:spPr/>
      <dgm:t>
        <a:bodyPr/>
        <a:lstStyle/>
        <a:p>
          <a:endParaRPr lang="ru-RU"/>
        </a:p>
      </dgm:t>
    </dgm:pt>
    <dgm:pt modelId="{918D8802-024A-449B-B735-E2D3E5CB792A}" type="sibTrans" cxnId="{05637B5D-6C4B-4D1C-89E1-DF3F9FA62690}">
      <dgm:prSet/>
      <dgm:spPr/>
      <dgm:t>
        <a:bodyPr/>
        <a:lstStyle/>
        <a:p>
          <a:endParaRPr lang="ru-RU"/>
        </a:p>
      </dgm:t>
    </dgm:pt>
    <dgm:pt modelId="{05B26AD3-865E-4885-93B3-4095A6D8014F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I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I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350E4874-207F-455E-AB66-09F74A3AC1EE}" type="parTrans" cxnId="{E0D5B8FC-0D95-4999-8651-362ED5FEA659}">
      <dgm:prSet/>
      <dgm:spPr/>
      <dgm:t>
        <a:bodyPr/>
        <a:lstStyle/>
        <a:p>
          <a:endParaRPr lang="ru-RU"/>
        </a:p>
      </dgm:t>
    </dgm:pt>
    <dgm:pt modelId="{315DEED1-5413-4B56-A989-1C9D8AB7310C}" type="sibTrans" cxnId="{E0D5B8FC-0D95-4999-8651-362ED5FEA659}">
      <dgm:prSet/>
      <dgm:spPr/>
      <dgm:t>
        <a:bodyPr/>
        <a:lstStyle/>
        <a:p>
          <a:endParaRPr lang="ru-RU"/>
        </a:p>
      </dgm:t>
    </dgm:pt>
    <dgm:pt modelId="{41237518-28BE-4898-B41D-05DA3DC001A2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we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we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D7616A1A-A5A3-4A1E-AD1E-06CB5FD69C32}" type="parTrans" cxnId="{AFD2FF4E-3386-47DB-B54D-20BE6CD06EA6}">
      <dgm:prSet/>
      <dgm:spPr/>
      <dgm:t>
        <a:bodyPr/>
        <a:lstStyle/>
        <a:p>
          <a:endParaRPr lang="ru-RU"/>
        </a:p>
      </dgm:t>
    </dgm:pt>
    <dgm:pt modelId="{C522248A-1E01-4D1E-95F9-1C0A764DB119}" type="sibTrans" cxnId="{AFD2FF4E-3386-47DB-B54D-20BE6CD06EA6}">
      <dgm:prSet/>
      <dgm:spPr/>
      <dgm:t>
        <a:bodyPr/>
        <a:lstStyle/>
        <a:p>
          <a:endParaRPr lang="ru-RU"/>
        </a:p>
      </dgm:t>
    </dgm:pt>
    <dgm:pt modelId="{39F7F7FD-3BFD-46D3-90E6-AAE457934857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you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you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D8DAC5DF-C628-4449-A9FE-CED277C5B699}" type="parTrans" cxnId="{A32FEFB2-D1A5-46F9-A8D5-877916C29B6F}">
      <dgm:prSet/>
      <dgm:spPr/>
      <dgm:t>
        <a:bodyPr/>
        <a:lstStyle/>
        <a:p>
          <a:endParaRPr lang="ru-RU"/>
        </a:p>
      </dgm:t>
    </dgm:pt>
    <dgm:pt modelId="{F82794E3-215F-4331-B835-36BAA7E1FC1C}" type="sibTrans" cxnId="{A32FEFB2-D1A5-46F9-A8D5-877916C29B6F}">
      <dgm:prSet/>
      <dgm:spPr/>
      <dgm:t>
        <a:bodyPr/>
        <a:lstStyle/>
        <a:p>
          <a:endParaRPr lang="ru-RU"/>
        </a:p>
      </dgm:t>
    </dgm:pt>
    <dgm:pt modelId="{45D37E8D-CDF1-48B5-B8AB-BFBE06533E9B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Yes, they may/</a:t>
          </a:r>
        </a:p>
        <a:p>
          <a:r>
            <a:rPr lang="en-US" sz="2500" b="1" dirty="0" smtClean="0">
              <a:solidFill>
                <a:srgbClr val="C00000"/>
              </a:solidFill>
            </a:rPr>
            <a:t>No, they may not.</a:t>
          </a:r>
          <a:endParaRPr lang="ru-RU" sz="2500" b="1" dirty="0">
            <a:solidFill>
              <a:srgbClr val="C00000"/>
            </a:solidFill>
          </a:endParaRPr>
        </a:p>
      </dgm:t>
    </dgm:pt>
    <dgm:pt modelId="{93EF1E97-DFE6-4201-8D4D-A626F3A9D08E}" type="parTrans" cxnId="{E7B5E17A-AD8E-417B-A3C6-229C3EADF348}">
      <dgm:prSet/>
      <dgm:spPr/>
      <dgm:t>
        <a:bodyPr/>
        <a:lstStyle/>
        <a:p>
          <a:endParaRPr lang="ru-RU"/>
        </a:p>
      </dgm:t>
    </dgm:pt>
    <dgm:pt modelId="{7B858FAB-55C5-4889-AD01-67DA8F3C9028}" type="sibTrans" cxnId="{E7B5E17A-AD8E-417B-A3C6-229C3EADF348}">
      <dgm:prSet/>
      <dgm:spPr/>
      <dgm:t>
        <a:bodyPr/>
        <a:lstStyle/>
        <a:p>
          <a:endParaRPr lang="ru-RU"/>
        </a:p>
      </dgm:t>
    </dgm:pt>
    <dgm:pt modelId="{CFACB291-DFF2-4D61-B22B-9FAC36C034D4}" type="pres">
      <dgm:prSet presAssocID="{1C6782E0-9C53-4A8F-A2E7-86FE6359E5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A9DDD5E-1192-4B9E-8D68-69540F24E141}" type="pres">
      <dgm:prSet presAssocID="{C95D0926-502A-4845-A794-DE70FF8AB252}" presName="compNode" presStyleCnt="0"/>
      <dgm:spPr/>
    </dgm:pt>
    <dgm:pt modelId="{7D7B8D99-707C-4A90-80F2-1A8B40F59558}" type="pres">
      <dgm:prSet presAssocID="{C95D0926-502A-4845-A794-DE70FF8AB252}" presName="dummyConnPt" presStyleCnt="0"/>
      <dgm:spPr/>
    </dgm:pt>
    <dgm:pt modelId="{9D6AD6FB-16E0-465C-8490-66BB53081495}" type="pres">
      <dgm:prSet presAssocID="{C95D0926-502A-4845-A794-DE70FF8AB25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E67CB-5266-465B-AFFC-8DC14FB3BD4F}" type="pres">
      <dgm:prSet presAssocID="{A9890E5E-AE05-4DA0-B120-66B2DA2EF937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9806A97C-4FC2-40DB-A116-49D5790E6083}" type="pres">
      <dgm:prSet presAssocID="{BEFF98B8-0EB8-47AD-A21C-958987D1673D}" presName="compNode" presStyleCnt="0"/>
      <dgm:spPr/>
    </dgm:pt>
    <dgm:pt modelId="{3352A8CD-3F4F-447C-ABD3-AF4449F8780A}" type="pres">
      <dgm:prSet presAssocID="{BEFF98B8-0EB8-47AD-A21C-958987D1673D}" presName="dummyConnPt" presStyleCnt="0"/>
      <dgm:spPr/>
    </dgm:pt>
    <dgm:pt modelId="{A5BF1DC8-216F-44ED-8721-68B8CE365B1B}" type="pres">
      <dgm:prSet presAssocID="{BEFF98B8-0EB8-47AD-A21C-958987D1673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7C065-7E76-411A-A3EC-0C20CE2CFE2D}" type="pres">
      <dgm:prSet presAssocID="{E599E7F5-CDEC-4ACF-962A-61F54E129FDF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C4F9439F-D1A4-4E61-967B-39551578CD84}" type="pres">
      <dgm:prSet presAssocID="{66784330-4603-463D-AA68-037A5DB644D8}" presName="compNode" presStyleCnt="0"/>
      <dgm:spPr/>
    </dgm:pt>
    <dgm:pt modelId="{A923AD36-4BB4-4067-9BA6-EE82D3A361A1}" type="pres">
      <dgm:prSet presAssocID="{66784330-4603-463D-AA68-037A5DB644D8}" presName="dummyConnPt" presStyleCnt="0"/>
      <dgm:spPr/>
    </dgm:pt>
    <dgm:pt modelId="{BE89B2F3-9E60-4DEC-B488-637B07D3930A}" type="pres">
      <dgm:prSet presAssocID="{66784330-4603-463D-AA68-037A5DB644D8}" presName="node" presStyleLbl="node1" presStyleIdx="2" presStyleCnt="9" custScaleY="124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443-B1B1-4536-87A6-6B76E5BD2901}" type="pres">
      <dgm:prSet presAssocID="{47DE63C7-FCCE-48D2-8BE1-EDEA1B5C439E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41BCF0F7-B8F7-4A02-B104-64C2523B6567}" type="pres">
      <dgm:prSet presAssocID="{FE1204FC-EE8F-4F0A-8D2C-11A0D005D8D5}" presName="compNode" presStyleCnt="0"/>
      <dgm:spPr/>
    </dgm:pt>
    <dgm:pt modelId="{838BB687-2F7A-484B-A2FF-42B6F8DB49D4}" type="pres">
      <dgm:prSet presAssocID="{FE1204FC-EE8F-4F0A-8D2C-11A0D005D8D5}" presName="dummyConnPt" presStyleCnt="0"/>
      <dgm:spPr/>
    </dgm:pt>
    <dgm:pt modelId="{628E5FB1-49E1-4448-AF0C-A176789B7326}" type="pres">
      <dgm:prSet presAssocID="{FE1204FC-EE8F-4F0A-8D2C-11A0D005D8D5}" presName="node" presStyleLbl="node1" presStyleIdx="3" presStyleCnt="9" custScaleX="225658" custScaleY="125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36972-A851-4AC0-81C0-5B18442E7F68}" type="pres">
      <dgm:prSet presAssocID="{D28B1CBB-160D-4171-9895-82800D323F81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22C7061E-CC1E-4B76-9FBE-1EA8C2AAF36E}" type="pres">
      <dgm:prSet presAssocID="{CA88AD61-9A63-4895-8511-19C5D3A0DB94}" presName="compNode" presStyleCnt="0"/>
      <dgm:spPr/>
    </dgm:pt>
    <dgm:pt modelId="{DCFEB69C-A931-4AFF-A331-3886E99451D5}" type="pres">
      <dgm:prSet presAssocID="{CA88AD61-9A63-4895-8511-19C5D3A0DB94}" presName="dummyConnPt" presStyleCnt="0"/>
      <dgm:spPr/>
    </dgm:pt>
    <dgm:pt modelId="{355FBECF-DF42-4F46-8217-B51914CAAF00}" type="pres">
      <dgm:prSet presAssocID="{CA88AD61-9A63-4895-8511-19C5D3A0DB94}" presName="node" presStyleLbl="node1" presStyleIdx="4" presStyleCnt="9" custScaleX="181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A4621-B214-425A-8D4C-66900F588CE2}" type="pres">
      <dgm:prSet presAssocID="{918D8802-024A-449B-B735-E2D3E5CB792A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5163A9F1-4618-4EBF-B971-FBD7B8B4E6DF}" type="pres">
      <dgm:prSet presAssocID="{05B26AD3-865E-4885-93B3-4095A6D8014F}" presName="compNode" presStyleCnt="0"/>
      <dgm:spPr/>
    </dgm:pt>
    <dgm:pt modelId="{E35BB433-0EE5-4155-A512-06094CE15C25}" type="pres">
      <dgm:prSet presAssocID="{05B26AD3-865E-4885-93B3-4095A6D8014F}" presName="dummyConnPt" presStyleCnt="0"/>
      <dgm:spPr/>
    </dgm:pt>
    <dgm:pt modelId="{E6D613AF-1BEF-4006-8CF4-CA7DD63FA7CA}" type="pres">
      <dgm:prSet presAssocID="{05B26AD3-865E-4885-93B3-4095A6D8014F}" presName="node" presStyleLbl="node1" presStyleIdx="5" presStyleCnt="9" custScaleX="181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B8295-9B05-45A0-83A4-A0AD4D7DC2B5}" type="pres">
      <dgm:prSet presAssocID="{315DEED1-5413-4B56-A989-1C9D8AB7310C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85BE60B3-24D0-43B7-BE7C-2F76D552F8D6}" type="pres">
      <dgm:prSet presAssocID="{41237518-28BE-4898-B41D-05DA3DC001A2}" presName="compNode" presStyleCnt="0"/>
      <dgm:spPr/>
    </dgm:pt>
    <dgm:pt modelId="{EEDA2CAF-7F18-488B-B6CF-3507B9937635}" type="pres">
      <dgm:prSet presAssocID="{41237518-28BE-4898-B41D-05DA3DC001A2}" presName="dummyConnPt" presStyleCnt="0"/>
      <dgm:spPr/>
    </dgm:pt>
    <dgm:pt modelId="{227800AA-33E3-48B7-9EA3-0B9CE046F1B2}" type="pres">
      <dgm:prSet presAssocID="{41237518-28BE-4898-B41D-05DA3DC001A2}" presName="node" presStyleLbl="node1" presStyleIdx="6" presStyleCnt="9" custScaleX="197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3CF17-7011-47CF-B498-55CF74414F93}" type="pres">
      <dgm:prSet presAssocID="{C522248A-1E01-4D1E-95F9-1C0A764DB119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E6BE2D6E-BD8A-422E-8187-00954F967CA2}" type="pres">
      <dgm:prSet presAssocID="{39F7F7FD-3BFD-46D3-90E6-AAE457934857}" presName="compNode" presStyleCnt="0"/>
      <dgm:spPr/>
    </dgm:pt>
    <dgm:pt modelId="{A42696C9-CDE7-4D87-A3D9-344359E2A0A6}" type="pres">
      <dgm:prSet presAssocID="{39F7F7FD-3BFD-46D3-90E6-AAE457934857}" presName="dummyConnPt" presStyleCnt="0"/>
      <dgm:spPr/>
    </dgm:pt>
    <dgm:pt modelId="{B118423E-CA65-4BBD-A911-1890B91424D6}" type="pres">
      <dgm:prSet presAssocID="{39F7F7FD-3BFD-46D3-90E6-AAE457934857}" presName="node" presStyleLbl="node1" presStyleIdx="7" presStyleCnt="9" custScaleX="195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D3E76-AF80-4179-9E67-DCAECC09AA59}" type="pres">
      <dgm:prSet presAssocID="{F82794E3-215F-4331-B835-36BAA7E1FC1C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B5BB5F58-3C44-4356-AC33-2CDA51EF772C}" type="pres">
      <dgm:prSet presAssocID="{45D37E8D-CDF1-48B5-B8AB-BFBE06533E9B}" presName="compNode" presStyleCnt="0"/>
      <dgm:spPr/>
    </dgm:pt>
    <dgm:pt modelId="{630AC341-4DC5-4FA6-90F3-F6917ABE38A2}" type="pres">
      <dgm:prSet presAssocID="{45D37E8D-CDF1-48B5-B8AB-BFBE06533E9B}" presName="dummyConnPt" presStyleCnt="0"/>
      <dgm:spPr/>
    </dgm:pt>
    <dgm:pt modelId="{85054509-D336-4977-BC2F-A561EEABAC66}" type="pres">
      <dgm:prSet presAssocID="{45D37E8D-CDF1-48B5-B8AB-BFBE06533E9B}" presName="node" presStyleLbl="node1" presStyleIdx="8" presStyleCnt="9" custScaleX="190563" custScaleY="120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EAA691-C9F3-4682-AE94-C8CA586D6ACB}" type="presOf" srcId="{05B26AD3-865E-4885-93B3-4095A6D8014F}" destId="{E6D613AF-1BEF-4006-8CF4-CA7DD63FA7CA}" srcOrd="0" destOrd="0" presId="urn:microsoft.com/office/officeart/2005/8/layout/bProcess4"/>
    <dgm:cxn modelId="{E0D5B8FC-0D95-4999-8651-362ED5FEA659}" srcId="{1C6782E0-9C53-4A8F-A2E7-86FE6359E5C9}" destId="{05B26AD3-865E-4885-93B3-4095A6D8014F}" srcOrd="5" destOrd="0" parTransId="{350E4874-207F-455E-AB66-09F74A3AC1EE}" sibTransId="{315DEED1-5413-4B56-A989-1C9D8AB7310C}"/>
    <dgm:cxn modelId="{134A9C3F-73C6-44B5-90CD-D528CC85BD83}" type="presOf" srcId="{C95D0926-502A-4845-A794-DE70FF8AB252}" destId="{9D6AD6FB-16E0-465C-8490-66BB53081495}" srcOrd="0" destOrd="0" presId="urn:microsoft.com/office/officeart/2005/8/layout/bProcess4"/>
    <dgm:cxn modelId="{A941B88E-A419-44B9-B0A8-5FAEC466F038}" type="presOf" srcId="{47DE63C7-FCCE-48D2-8BE1-EDEA1B5C439E}" destId="{CAA63443-B1B1-4536-87A6-6B76E5BD2901}" srcOrd="0" destOrd="0" presId="urn:microsoft.com/office/officeart/2005/8/layout/bProcess4"/>
    <dgm:cxn modelId="{27CA2291-EC5B-4E96-A116-58D9EC49BDB1}" type="presOf" srcId="{BEFF98B8-0EB8-47AD-A21C-958987D1673D}" destId="{A5BF1DC8-216F-44ED-8721-68B8CE365B1B}" srcOrd="0" destOrd="0" presId="urn:microsoft.com/office/officeart/2005/8/layout/bProcess4"/>
    <dgm:cxn modelId="{7CA6E300-788E-4319-AE7F-8FC08BD90079}" type="presOf" srcId="{CA88AD61-9A63-4895-8511-19C5D3A0DB94}" destId="{355FBECF-DF42-4F46-8217-B51914CAAF00}" srcOrd="0" destOrd="0" presId="urn:microsoft.com/office/officeart/2005/8/layout/bProcess4"/>
    <dgm:cxn modelId="{4419E99D-9807-4BAB-92E7-02D0801DA097}" type="presOf" srcId="{41237518-28BE-4898-B41D-05DA3DC001A2}" destId="{227800AA-33E3-48B7-9EA3-0B9CE046F1B2}" srcOrd="0" destOrd="0" presId="urn:microsoft.com/office/officeart/2005/8/layout/bProcess4"/>
    <dgm:cxn modelId="{822DAD50-96CF-465F-91D0-F0E31C94695E}" type="presOf" srcId="{66784330-4603-463D-AA68-037A5DB644D8}" destId="{BE89B2F3-9E60-4DEC-B488-637B07D3930A}" srcOrd="0" destOrd="0" presId="urn:microsoft.com/office/officeart/2005/8/layout/bProcess4"/>
    <dgm:cxn modelId="{05637B5D-6C4B-4D1C-89E1-DF3F9FA62690}" srcId="{1C6782E0-9C53-4A8F-A2E7-86FE6359E5C9}" destId="{CA88AD61-9A63-4895-8511-19C5D3A0DB94}" srcOrd="4" destOrd="0" parTransId="{FA4B4881-42DB-4DB8-BE4E-A43F1E266C5A}" sibTransId="{918D8802-024A-449B-B735-E2D3E5CB792A}"/>
    <dgm:cxn modelId="{3B7A88CC-4701-4575-B14E-214F761E8725}" type="presOf" srcId="{315DEED1-5413-4B56-A989-1C9D8AB7310C}" destId="{D20B8295-9B05-45A0-83A4-A0AD4D7DC2B5}" srcOrd="0" destOrd="0" presId="urn:microsoft.com/office/officeart/2005/8/layout/bProcess4"/>
    <dgm:cxn modelId="{B8026DD3-713F-465A-BCA6-0EFB4885BA8D}" type="presOf" srcId="{C522248A-1E01-4D1E-95F9-1C0A764DB119}" destId="{9743CF17-7011-47CF-B498-55CF74414F93}" srcOrd="0" destOrd="0" presId="urn:microsoft.com/office/officeart/2005/8/layout/bProcess4"/>
    <dgm:cxn modelId="{5D0F53BE-ABBD-461A-B8EB-D48635DA1ADF}" type="presOf" srcId="{1C6782E0-9C53-4A8F-A2E7-86FE6359E5C9}" destId="{CFACB291-DFF2-4D61-B22B-9FAC36C034D4}" srcOrd="0" destOrd="0" presId="urn:microsoft.com/office/officeart/2005/8/layout/bProcess4"/>
    <dgm:cxn modelId="{0A258DB0-6B3D-456B-B550-CD114A2054E0}" type="presOf" srcId="{45D37E8D-CDF1-48B5-B8AB-BFBE06533E9B}" destId="{85054509-D336-4977-BC2F-A561EEABAC66}" srcOrd="0" destOrd="0" presId="urn:microsoft.com/office/officeart/2005/8/layout/bProcess4"/>
    <dgm:cxn modelId="{1D53AC4E-7974-4F91-BF99-57B35291AADA}" type="presOf" srcId="{A9890E5E-AE05-4DA0-B120-66B2DA2EF937}" destId="{E9EE67CB-5266-465B-AFFC-8DC14FB3BD4F}" srcOrd="0" destOrd="0" presId="urn:microsoft.com/office/officeart/2005/8/layout/bProcess4"/>
    <dgm:cxn modelId="{6947620B-2B74-45B0-8E54-1CEA3B1ED7B1}" srcId="{1C6782E0-9C53-4A8F-A2E7-86FE6359E5C9}" destId="{66784330-4603-463D-AA68-037A5DB644D8}" srcOrd="2" destOrd="0" parTransId="{C6230826-1339-48C5-95BF-B101BB2BF592}" sibTransId="{47DE63C7-FCCE-48D2-8BE1-EDEA1B5C439E}"/>
    <dgm:cxn modelId="{2B85B724-5E18-44AA-AAAB-CF524EF4DD7E}" type="presOf" srcId="{918D8802-024A-449B-B735-E2D3E5CB792A}" destId="{8E0A4621-B214-425A-8D4C-66900F588CE2}" srcOrd="0" destOrd="0" presId="urn:microsoft.com/office/officeart/2005/8/layout/bProcess4"/>
    <dgm:cxn modelId="{A32FEFB2-D1A5-46F9-A8D5-877916C29B6F}" srcId="{1C6782E0-9C53-4A8F-A2E7-86FE6359E5C9}" destId="{39F7F7FD-3BFD-46D3-90E6-AAE457934857}" srcOrd="7" destOrd="0" parTransId="{D8DAC5DF-C628-4449-A9FE-CED277C5B699}" sibTransId="{F82794E3-215F-4331-B835-36BAA7E1FC1C}"/>
    <dgm:cxn modelId="{E6EE2285-5445-4BFF-A311-01633FC131A1}" srcId="{1C6782E0-9C53-4A8F-A2E7-86FE6359E5C9}" destId="{FE1204FC-EE8F-4F0A-8D2C-11A0D005D8D5}" srcOrd="3" destOrd="0" parTransId="{D6F084F2-7AA4-460F-876F-1B098AEED913}" sibTransId="{D28B1CBB-160D-4171-9895-82800D323F81}"/>
    <dgm:cxn modelId="{185B79A0-C41C-485E-A249-1A9410835595}" srcId="{1C6782E0-9C53-4A8F-A2E7-86FE6359E5C9}" destId="{C95D0926-502A-4845-A794-DE70FF8AB252}" srcOrd="0" destOrd="0" parTransId="{F16F4456-30FD-428F-89A4-A5FC19162E31}" sibTransId="{A9890E5E-AE05-4DA0-B120-66B2DA2EF937}"/>
    <dgm:cxn modelId="{083B8BA8-0FC2-4837-B374-4F12635F3BB1}" type="presOf" srcId="{FE1204FC-EE8F-4F0A-8D2C-11A0D005D8D5}" destId="{628E5FB1-49E1-4448-AF0C-A176789B7326}" srcOrd="0" destOrd="0" presId="urn:microsoft.com/office/officeart/2005/8/layout/bProcess4"/>
    <dgm:cxn modelId="{5EB702D9-426A-4FC7-AC6C-86F8DDAD2450}" type="presOf" srcId="{39F7F7FD-3BFD-46D3-90E6-AAE457934857}" destId="{B118423E-CA65-4BBD-A911-1890B91424D6}" srcOrd="0" destOrd="0" presId="urn:microsoft.com/office/officeart/2005/8/layout/bProcess4"/>
    <dgm:cxn modelId="{E7B5E17A-AD8E-417B-A3C6-229C3EADF348}" srcId="{1C6782E0-9C53-4A8F-A2E7-86FE6359E5C9}" destId="{45D37E8D-CDF1-48B5-B8AB-BFBE06533E9B}" srcOrd="8" destOrd="0" parTransId="{93EF1E97-DFE6-4201-8D4D-A626F3A9D08E}" sibTransId="{7B858FAB-55C5-4889-AD01-67DA8F3C9028}"/>
    <dgm:cxn modelId="{B9F623A4-A93A-47C0-BC31-ABBFECE3987E}" type="presOf" srcId="{D28B1CBB-160D-4171-9895-82800D323F81}" destId="{91A36972-A851-4AC0-81C0-5B18442E7F68}" srcOrd="0" destOrd="0" presId="urn:microsoft.com/office/officeart/2005/8/layout/bProcess4"/>
    <dgm:cxn modelId="{AFD2FF4E-3386-47DB-B54D-20BE6CD06EA6}" srcId="{1C6782E0-9C53-4A8F-A2E7-86FE6359E5C9}" destId="{41237518-28BE-4898-B41D-05DA3DC001A2}" srcOrd="6" destOrd="0" parTransId="{D7616A1A-A5A3-4A1E-AD1E-06CB5FD69C32}" sibTransId="{C522248A-1E01-4D1E-95F9-1C0A764DB119}"/>
    <dgm:cxn modelId="{F9969ECE-B95F-4FA3-98A2-D3834099BF5C}" type="presOf" srcId="{E599E7F5-CDEC-4ACF-962A-61F54E129FDF}" destId="{59A7C065-7E76-411A-A3EC-0C20CE2CFE2D}" srcOrd="0" destOrd="0" presId="urn:microsoft.com/office/officeart/2005/8/layout/bProcess4"/>
    <dgm:cxn modelId="{C1E3B6F3-3387-4DB5-B104-10FD2AB66ADB}" type="presOf" srcId="{F82794E3-215F-4331-B835-36BAA7E1FC1C}" destId="{D30D3E76-AF80-4179-9E67-DCAECC09AA59}" srcOrd="0" destOrd="0" presId="urn:microsoft.com/office/officeart/2005/8/layout/bProcess4"/>
    <dgm:cxn modelId="{BAB89C30-592E-43AE-A4C1-84F486F14709}" srcId="{1C6782E0-9C53-4A8F-A2E7-86FE6359E5C9}" destId="{BEFF98B8-0EB8-47AD-A21C-958987D1673D}" srcOrd="1" destOrd="0" parTransId="{39B9EB0D-F3A7-4DE8-B779-80FCCF08ACFE}" sibTransId="{E599E7F5-CDEC-4ACF-962A-61F54E129FDF}"/>
    <dgm:cxn modelId="{6EF1D2C4-BA3E-4C41-848B-34D62A06FA12}" type="presParOf" srcId="{CFACB291-DFF2-4D61-B22B-9FAC36C034D4}" destId="{5A9DDD5E-1192-4B9E-8D68-69540F24E141}" srcOrd="0" destOrd="0" presId="urn:microsoft.com/office/officeart/2005/8/layout/bProcess4"/>
    <dgm:cxn modelId="{5BEE3F62-4310-49A1-9056-8A68C363AA38}" type="presParOf" srcId="{5A9DDD5E-1192-4B9E-8D68-69540F24E141}" destId="{7D7B8D99-707C-4A90-80F2-1A8B40F59558}" srcOrd="0" destOrd="0" presId="urn:microsoft.com/office/officeart/2005/8/layout/bProcess4"/>
    <dgm:cxn modelId="{4B822D2B-0874-4DB9-B662-CE65FB7404BB}" type="presParOf" srcId="{5A9DDD5E-1192-4B9E-8D68-69540F24E141}" destId="{9D6AD6FB-16E0-465C-8490-66BB53081495}" srcOrd="1" destOrd="0" presId="urn:microsoft.com/office/officeart/2005/8/layout/bProcess4"/>
    <dgm:cxn modelId="{51145791-AD3E-48D8-BCFD-D460B76C5B79}" type="presParOf" srcId="{CFACB291-DFF2-4D61-B22B-9FAC36C034D4}" destId="{E9EE67CB-5266-465B-AFFC-8DC14FB3BD4F}" srcOrd="1" destOrd="0" presId="urn:microsoft.com/office/officeart/2005/8/layout/bProcess4"/>
    <dgm:cxn modelId="{F1A59346-A178-401D-9944-AA29CF4CC074}" type="presParOf" srcId="{CFACB291-DFF2-4D61-B22B-9FAC36C034D4}" destId="{9806A97C-4FC2-40DB-A116-49D5790E6083}" srcOrd="2" destOrd="0" presId="urn:microsoft.com/office/officeart/2005/8/layout/bProcess4"/>
    <dgm:cxn modelId="{03EBF76E-810E-4B12-A130-50828389DF2F}" type="presParOf" srcId="{9806A97C-4FC2-40DB-A116-49D5790E6083}" destId="{3352A8CD-3F4F-447C-ABD3-AF4449F8780A}" srcOrd="0" destOrd="0" presId="urn:microsoft.com/office/officeart/2005/8/layout/bProcess4"/>
    <dgm:cxn modelId="{810D3271-26FB-44C4-99BD-940DFB698134}" type="presParOf" srcId="{9806A97C-4FC2-40DB-A116-49D5790E6083}" destId="{A5BF1DC8-216F-44ED-8721-68B8CE365B1B}" srcOrd="1" destOrd="0" presId="urn:microsoft.com/office/officeart/2005/8/layout/bProcess4"/>
    <dgm:cxn modelId="{A2C2AA14-525A-4CC0-A62E-6239C505ABD7}" type="presParOf" srcId="{CFACB291-DFF2-4D61-B22B-9FAC36C034D4}" destId="{59A7C065-7E76-411A-A3EC-0C20CE2CFE2D}" srcOrd="3" destOrd="0" presId="urn:microsoft.com/office/officeart/2005/8/layout/bProcess4"/>
    <dgm:cxn modelId="{898DDE8C-5FF8-4DB0-814A-74FD0A48BC0F}" type="presParOf" srcId="{CFACB291-DFF2-4D61-B22B-9FAC36C034D4}" destId="{C4F9439F-D1A4-4E61-967B-39551578CD84}" srcOrd="4" destOrd="0" presId="urn:microsoft.com/office/officeart/2005/8/layout/bProcess4"/>
    <dgm:cxn modelId="{9D9C0B78-EC6A-4897-9CBB-3B457EF5ED42}" type="presParOf" srcId="{C4F9439F-D1A4-4E61-967B-39551578CD84}" destId="{A923AD36-4BB4-4067-9BA6-EE82D3A361A1}" srcOrd="0" destOrd="0" presId="urn:microsoft.com/office/officeart/2005/8/layout/bProcess4"/>
    <dgm:cxn modelId="{27FE3AD2-26E5-4A99-9042-50F1744AE00B}" type="presParOf" srcId="{C4F9439F-D1A4-4E61-967B-39551578CD84}" destId="{BE89B2F3-9E60-4DEC-B488-637B07D3930A}" srcOrd="1" destOrd="0" presId="urn:microsoft.com/office/officeart/2005/8/layout/bProcess4"/>
    <dgm:cxn modelId="{21C4CCA1-7AF2-422A-BAF1-827885AD7646}" type="presParOf" srcId="{CFACB291-DFF2-4D61-B22B-9FAC36C034D4}" destId="{CAA63443-B1B1-4536-87A6-6B76E5BD2901}" srcOrd="5" destOrd="0" presId="urn:microsoft.com/office/officeart/2005/8/layout/bProcess4"/>
    <dgm:cxn modelId="{D90ECEFA-B1B8-4696-BF54-FDF1DE62C50A}" type="presParOf" srcId="{CFACB291-DFF2-4D61-B22B-9FAC36C034D4}" destId="{41BCF0F7-B8F7-4A02-B104-64C2523B6567}" srcOrd="6" destOrd="0" presId="urn:microsoft.com/office/officeart/2005/8/layout/bProcess4"/>
    <dgm:cxn modelId="{E5E5F5C4-FF58-4A31-8D7D-4955F6BA041E}" type="presParOf" srcId="{41BCF0F7-B8F7-4A02-B104-64C2523B6567}" destId="{838BB687-2F7A-484B-A2FF-42B6F8DB49D4}" srcOrd="0" destOrd="0" presId="urn:microsoft.com/office/officeart/2005/8/layout/bProcess4"/>
    <dgm:cxn modelId="{4EB435E9-72D0-481E-B09D-89C670F1D5B9}" type="presParOf" srcId="{41BCF0F7-B8F7-4A02-B104-64C2523B6567}" destId="{628E5FB1-49E1-4448-AF0C-A176789B7326}" srcOrd="1" destOrd="0" presId="urn:microsoft.com/office/officeart/2005/8/layout/bProcess4"/>
    <dgm:cxn modelId="{7B644CD1-0914-4A1B-B0CE-EF35D9E4EBE7}" type="presParOf" srcId="{CFACB291-DFF2-4D61-B22B-9FAC36C034D4}" destId="{91A36972-A851-4AC0-81C0-5B18442E7F68}" srcOrd="7" destOrd="0" presId="urn:microsoft.com/office/officeart/2005/8/layout/bProcess4"/>
    <dgm:cxn modelId="{1954CC29-66CE-4CBE-BB9F-E048E122858E}" type="presParOf" srcId="{CFACB291-DFF2-4D61-B22B-9FAC36C034D4}" destId="{22C7061E-CC1E-4B76-9FBE-1EA8C2AAF36E}" srcOrd="8" destOrd="0" presId="urn:microsoft.com/office/officeart/2005/8/layout/bProcess4"/>
    <dgm:cxn modelId="{35C15293-498D-4E60-9877-13647DC9F580}" type="presParOf" srcId="{22C7061E-CC1E-4B76-9FBE-1EA8C2AAF36E}" destId="{DCFEB69C-A931-4AFF-A331-3886E99451D5}" srcOrd="0" destOrd="0" presId="urn:microsoft.com/office/officeart/2005/8/layout/bProcess4"/>
    <dgm:cxn modelId="{F7629782-7885-4E79-9BB2-9DD6C411B50E}" type="presParOf" srcId="{22C7061E-CC1E-4B76-9FBE-1EA8C2AAF36E}" destId="{355FBECF-DF42-4F46-8217-B51914CAAF00}" srcOrd="1" destOrd="0" presId="urn:microsoft.com/office/officeart/2005/8/layout/bProcess4"/>
    <dgm:cxn modelId="{07B0A4E4-987F-408C-8CA7-07793798536C}" type="presParOf" srcId="{CFACB291-DFF2-4D61-B22B-9FAC36C034D4}" destId="{8E0A4621-B214-425A-8D4C-66900F588CE2}" srcOrd="9" destOrd="0" presId="urn:microsoft.com/office/officeart/2005/8/layout/bProcess4"/>
    <dgm:cxn modelId="{3284A871-7F7C-452D-807E-CF1E78805E2A}" type="presParOf" srcId="{CFACB291-DFF2-4D61-B22B-9FAC36C034D4}" destId="{5163A9F1-4618-4EBF-B971-FBD7B8B4E6DF}" srcOrd="10" destOrd="0" presId="urn:microsoft.com/office/officeart/2005/8/layout/bProcess4"/>
    <dgm:cxn modelId="{ADD1F1A6-560A-41BB-B279-21C5ACBEAA55}" type="presParOf" srcId="{5163A9F1-4618-4EBF-B971-FBD7B8B4E6DF}" destId="{E35BB433-0EE5-4155-A512-06094CE15C25}" srcOrd="0" destOrd="0" presId="urn:microsoft.com/office/officeart/2005/8/layout/bProcess4"/>
    <dgm:cxn modelId="{3C42D94B-0724-4E9B-8D92-D9D7F453B1A4}" type="presParOf" srcId="{5163A9F1-4618-4EBF-B971-FBD7B8B4E6DF}" destId="{E6D613AF-1BEF-4006-8CF4-CA7DD63FA7CA}" srcOrd="1" destOrd="0" presId="urn:microsoft.com/office/officeart/2005/8/layout/bProcess4"/>
    <dgm:cxn modelId="{D28770D9-351D-4C87-9FBE-9FAEDDECC38A}" type="presParOf" srcId="{CFACB291-DFF2-4D61-B22B-9FAC36C034D4}" destId="{D20B8295-9B05-45A0-83A4-A0AD4D7DC2B5}" srcOrd="11" destOrd="0" presId="urn:microsoft.com/office/officeart/2005/8/layout/bProcess4"/>
    <dgm:cxn modelId="{2EFF8AF3-129A-4229-9DB7-16F745B1AFFC}" type="presParOf" srcId="{CFACB291-DFF2-4D61-B22B-9FAC36C034D4}" destId="{85BE60B3-24D0-43B7-BE7C-2F76D552F8D6}" srcOrd="12" destOrd="0" presId="urn:microsoft.com/office/officeart/2005/8/layout/bProcess4"/>
    <dgm:cxn modelId="{B12EF58A-F9BC-4EA2-8A00-865474B9FBAC}" type="presParOf" srcId="{85BE60B3-24D0-43B7-BE7C-2F76D552F8D6}" destId="{EEDA2CAF-7F18-488B-B6CF-3507B9937635}" srcOrd="0" destOrd="0" presId="urn:microsoft.com/office/officeart/2005/8/layout/bProcess4"/>
    <dgm:cxn modelId="{C9C48B44-2A2A-4610-8093-666F14FB5DD2}" type="presParOf" srcId="{85BE60B3-24D0-43B7-BE7C-2F76D552F8D6}" destId="{227800AA-33E3-48B7-9EA3-0B9CE046F1B2}" srcOrd="1" destOrd="0" presId="urn:microsoft.com/office/officeart/2005/8/layout/bProcess4"/>
    <dgm:cxn modelId="{DAFCA63F-C50C-4200-B843-88FC367E60F9}" type="presParOf" srcId="{CFACB291-DFF2-4D61-B22B-9FAC36C034D4}" destId="{9743CF17-7011-47CF-B498-55CF74414F93}" srcOrd="13" destOrd="0" presId="urn:microsoft.com/office/officeart/2005/8/layout/bProcess4"/>
    <dgm:cxn modelId="{885A1B9C-854E-4E4B-A80F-069B339B77D9}" type="presParOf" srcId="{CFACB291-DFF2-4D61-B22B-9FAC36C034D4}" destId="{E6BE2D6E-BD8A-422E-8187-00954F967CA2}" srcOrd="14" destOrd="0" presId="urn:microsoft.com/office/officeart/2005/8/layout/bProcess4"/>
    <dgm:cxn modelId="{A16CF5EC-5CF7-4F6A-9792-463703A9EBAC}" type="presParOf" srcId="{E6BE2D6E-BD8A-422E-8187-00954F967CA2}" destId="{A42696C9-CDE7-4D87-A3D9-344359E2A0A6}" srcOrd="0" destOrd="0" presId="urn:microsoft.com/office/officeart/2005/8/layout/bProcess4"/>
    <dgm:cxn modelId="{0F7029C1-6287-4303-8260-AD1980D17527}" type="presParOf" srcId="{E6BE2D6E-BD8A-422E-8187-00954F967CA2}" destId="{B118423E-CA65-4BBD-A911-1890B91424D6}" srcOrd="1" destOrd="0" presId="urn:microsoft.com/office/officeart/2005/8/layout/bProcess4"/>
    <dgm:cxn modelId="{3ED338D5-263D-4FCD-A422-4DA7EF140F50}" type="presParOf" srcId="{CFACB291-DFF2-4D61-B22B-9FAC36C034D4}" destId="{D30D3E76-AF80-4179-9E67-DCAECC09AA59}" srcOrd="15" destOrd="0" presId="urn:microsoft.com/office/officeart/2005/8/layout/bProcess4"/>
    <dgm:cxn modelId="{DBAD8F30-0B89-4D6F-B1C7-0C5238A3BF4F}" type="presParOf" srcId="{CFACB291-DFF2-4D61-B22B-9FAC36C034D4}" destId="{B5BB5F58-3C44-4356-AC33-2CDA51EF772C}" srcOrd="16" destOrd="0" presId="urn:microsoft.com/office/officeart/2005/8/layout/bProcess4"/>
    <dgm:cxn modelId="{821ED861-9410-404B-A7C9-A701AF205935}" type="presParOf" srcId="{B5BB5F58-3C44-4356-AC33-2CDA51EF772C}" destId="{630AC341-4DC5-4FA6-90F3-F6917ABE38A2}" srcOrd="0" destOrd="0" presId="urn:microsoft.com/office/officeart/2005/8/layout/bProcess4"/>
    <dgm:cxn modelId="{1EC92687-7FE3-4A48-91A7-7106D574861D}" type="presParOf" srcId="{B5BB5F58-3C44-4356-AC33-2CDA51EF772C}" destId="{85054509-D336-4977-BC2F-A561EEABAC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99579B-A9C9-4078-9615-3F6D2000604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DFF536-2E27-4471-960D-4D64F5AE3DD5}">
      <dgm:prSet phldrT="[Текст]" custT="1"/>
      <dgm:spPr/>
      <dgm:t>
        <a:bodyPr/>
        <a:lstStyle/>
        <a:p>
          <a:r>
            <a:rPr lang="ru-RU" sz="2500" dirty="0" smtClean="0"/>
            <a:t>1 лицо</a:t>
          </a:r>
          <a:endParaRPr lang="ru-RU" sz="2500" dirty="0"/>
        </a:p>
      </dgm:t>
    </dgm:pt>
    <dgm:pt modelId="{77D681B9-2222-43F3-A40C-5DFEE0CACC54}" type="parTrans" cxnId="{CBBD7250-0CA6-4F58-9FF2-1B8B7ABE7EB6}">
      <dgm:prSet/>
      <dgm:spPr/>
      <dgm:t>
        <a:bodyPr/>
        <a:lstStyle/>
        <a:p>
          <a:endParaRPr lang="ru-RU"/>
        </a:p>
      </dgm:t>
    </dgm:pt>
    <dgm:pt modelId="{1974814C-A37E-4790-8146-97ED7B548564}" type="sibTrans" cxnId="{CBBD7250-0CA6-4F58-9FF2-1B8B7ABE7EB6}">
      <dgm:prSet/>
      <dgm:spPr/>
      <dgm:t>
        <a:bodyPr/>
        <a:lstStyle/>
        <a:p>
          <a:endParaRPr lang="ru-RU"/>
        </a:p>
      </dgm:t>
    </dgm:pt>
    <dgm:pt modelId="{F3E89BF6-2CFC-4DB4-9EA7-503A516E3F59}">
      <dgm:prSet phldrT="[Текст]" custT="1"/>
      <dgm:spPr/>
      <dgm:t>
        <a:bodyPr/>
        <a:lstStyle/>
        <a:p>
          <a:r>
            <a:rPr lang="ru-RU" sz="2500" dirty="0" smtClean="0"/>
            <a:t>2 лицо</a:t>
          </a:r>
          <a:endParaRPr lang="ru-RU" sz="2500" dirty="0"/>
        </a:p>
      </dgm:t>
    </dgm:pt>
    <dgm:pt modelId="{CA402CD7-ECBF-488A-BDB7-05A84C75E155}" type="parTrans" cxnId="{D085EF79-D3D3-43F9-86DA-0B65C1E465AB}">
      <dgm:prSet/>
      <dgm:spPr/>
      <dgm:t>
        <a:bodyPr/>
        <a:lstStyle/>
        <a:p>
          <a:endParaRPr lang="ru-RU"/>
        </a:p>
      </dgm:t>
    </dgm:pt>
    <dgm:pt modelId="{5432D5E3-11DE-42FD-93D0-2B536484D48C}" type="sibTrans" cxnId="{D085EF79-D3D3-43F9-86DA-0B65C1E465AB}">
      <dgm:prSet/>
      <dgm:spPr/>
      <dgm:t>
        <a:bodyPr/>
        <a:lstStyle/>
        <a:p>
          <a:endParaRPr lang="ru-RU"/>
        </a:p>
      </dgm:t>
    </dgm:pt>
    <dgm:pt modelId="{2633EEB7-998D-4796-99BA-67F0B2712E8C}">
      <dgm:prSet phldrT="[Текст]" custT="1"/>
      <dgm:spPr/>
      <dgm:t>
        <a:bodyPr/>
        <a:lstStyle/>
        <a:p>
          <a:r>
            <a:rPr lang="ru-RU" sz="2500" dirty="0" smtClean="0"/>
            <a:t>3 лицо</a:t>
          </a:r>
          <a:endParaRPr lang="ru-RU" sz="2500" dirty="0"/>
        </a:p>
      </dgm:t>
    </dgm:pt>
    <dgm:pt modelId="{E494E01B-D61B-46B3-9401-977B740CED94}" type="parTrans" cxnId="{ACE04516-87CF-4405-987E-ECE51C452EF0}">
      <dgm:prSet/>
      <dgm:spPr/>
      <dgm:t>
        <a:bodyPr/>
        <a:lstStyle/>
        <a:p>
          <a:endParaRPr lang="ru-RU"/>
        </a:p>
      </dgm:t>
    </dgm:pt>
    <dgm:pt modelId="{7D028F60-5F6C-442F-A5C6-10C5A574DA00}" type="sibTrans" cxnId="{ACE04516-87CF-4405-987E-ECE51C452EF0}">
      <dgm:prSet/>
      <dgm:spPr/>
      <dgm:t>
        <a:bodyPr/>
        <a:lstStyle/>
        <a:p>
          <a:endParaRPr lang="ru-RU"/>
        </a:p>
      </dgm:t>
    </dgm:pt>
    <dgm:pt modelId="{BBA64E0B-B539-45F0-BC27-44E42C5F461D}">
      <dgm:prSet phldrT="[Текст]" custT="1"/>
      <dgm:spPr/>
      <dgm:t>
        <a:bodyPr/>
        <a:lstStyle/>
        <a:p>
          <a:r>
            <a:rPr lang="en-US" sz="2000" b="1" dirty="0" smtClean="0">
              <a:solidFill>
                <a:srgbClr val="C00000"/>
              </a:solidFill>
            </a:rPr>
            <a:t>He must clean his room</a:t>
          </a:r>
        </a:p>
        <a:p>
          <a:r>
            <a:rPr lang="en-US" sz="2000" b="1" dirty="0" smtClean="0">
              <a:solidFill>
                <a:srgbClr val="C00000"/>
              </a:solidFill>
            </a:rPr>
            <a:t>She must clean her room</a:t>
          </a:r>
          <a:endParaRPr lang="ru-RU" sz="2000" b="1" dirty="0" smtClean="0">
            <a:solidFill>
              <a:srgbClr val="C00000"/>
            </a:solidFill>
          </a:endParaRPr>
        </a:p>
        <a:p>
          <a:r>
            <a:rPr lang="en-US" sz="2000" b="1" dirty="0" smtClean="0">
              <a:solidFill>
                <a:srgbClr val="C00000"/>
              </a:solidFill>
            </a:rPr>
            <a:t>It must protect our house</a:t>
          </a:r>
        </a:p>
      </dgm:t>
    </dgm:pt>
    <dgm:pt modelId="{45C3E371-AAFC-4AD2-BD4E-4997640DBE6B}" type="parTrans" cxnId="{2CB995D3-0A8E-4B5C-9F3D-BC07F118117D}">
      <dgm:prSet/>
      <dgm:spPr/>
      <dgm:t>
        <a:bodyPr/>
        <a:lstStyle/>
        <a:p>
          <a:endParaRPr lang="ru-RU"/>
        </a:p>
      </dgm:t>
    </dgm:pt>
    <dgm:pt modelId="{57A77175-2FCA-4332-91C0-E8B2606818CE}" type="sibTrans" cxnId="{2CB995D3-0A8E-4B5C-9F3D-BC07F118117D}">
      <dgm:prSet/>
      <dgm:spPr/>
      <dgm:t>
        <a:bodyPr/>
        <a:lstStyle/>
        <a:p>
          <a:endParaRPr lang="ru-RU"/>
        </a:p>
      </dgm:t>
    </dgm:pt>
    <dgm:pt modelId="{338201D6-A69D-4FEC-B9C5-39B6DB8F4F19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must clean your room</a:t>
          </a:r>
          <a:endParaRPr lang="ru-RU" sz="2500" b="1" dirty="0">
            <a:solidFill>
              <a:srgbClr val="C00000"/>
            </a:solidFill>
          </a:endParaRPr>
        </a:p>
      </dgm:t>
    </dgm:pt>
    <dgm:pt modelId="{7E6974E5-A1FC-4A69-BE9A-ADFADE965831}" type="parTrans" cxnId="{BD9D0E66-965C-43D5-8CDC-E54F63DAC0B0}">
      <dgm:prSet/>
      <dgm:spPr/>
      <dgm:t>
        <a:bodyPr/>
        <a:lstStyle/>
        <a:p>
          <a:endParaRPr lang="ru-RU"/>
        </a:p>
      </dgm:t>
    </dgm:pt>
    <dgm:pt modelId="{D91DADBA-9BFC-405D-A230-0D40EDDD6EB9}" type="sibTrans" cxnId="{BD9D0E66-965C-43D5-8CDC-E54F63DAC0B0}">
      <dgm:prSet/>
      <dgm:spPr/>
      <dgm:t>
        <a:bodyPr/>
        <a:lstStyle/>
        <a:p>
          <a:endParaRPr lang="ru-RU"/>
        </a:p>
      </dgm:t>
    </dgm:pt>
    <dgm:pt modelId="{C4AA4E10-B689-46D1-850B-95F37FB48E3C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I must clean my room</a:t>
          </a:r>
          <a:endParaRPr lang="ru-RU" sz="2500" b="1" dirty="0">
            <a:solidFill>
              <a:srgbClr val="C00000"/>
            </a:solidFill>
          </a:endParaRPr>
        </a:p>
      </dgm:t>
    </dgm:pt>
    <dgm:pt modelId="{D7C21E98-6530-4904-B652-E2B9A1336530}" type="parTrans" cxnId="{20C60D9D-38BE-4FFC-9D2D-D4CE6FBF0D97}">
      <dgm:prSet/>
      <dgm:spPr/>
      <dgm:t>
        <a:bodyPr/>
        <a:lstStyle/>
        <a:p>
          <a:endParaRPr lang="ru-RU"/>
        </a:p>
      </dgm:t>
    </dgm:pt>
    <dgm:pt modelId="{0451A641-A4E0-434B-80C6-0D32E3059A42}" type="sibTrans" cxnId="{20C60D9D-38BE-4FFC-9D2D-D4CE6FBF0D97}">
      <dgm:prSet/>
      <dgm:spPr/>
      <dgm:t>
        <a:bodyPr/>
        <a:lstStyle/>
        <a:p>
          <a:endParaRPr lang="ru-RU"/>
        </a:p>
      </dgm:t>
    </dgm:pt>
    <dgm:pt modelId="{5AF6CBDF-CC4D-4EF3-8E2A-7971B08F9020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We must clean our room</a:t>
          </a:r>
          <a:endParaRPr lang="ru-RU" sz="2500" b="1" dirty="0">
            <a:solidFill>
              <a:srgbClr val="C00000"/>
            </a:solidFill>
          </a:endParaRPr>
        </a:p>
      </dgm:t>
    </dgm:pt>
    <dgm:pt modelId="{C12E8D1D-3524-4D91-AF85-3BCE2A765506}" type="parTrans" cxnId="{E3D3D3B1-C851-405B-BCDB-B7AD9873B4CB}">
      <dgm:prSet/>
      <dgm:spPr/>
      <dgm:t>
        <a:bodyPr/>
        <a:lstStyle/>
        <a:p>
          <a:endParaRPr lang="ru-RU"/>
        </a:p>
      </dgm:t>
    </dgm:pt>
    <dgm:pt modelId="{8A953359-E9A4-4256-A4FF-9A6ED58609CA}" type="sibTrans" cxnId="{E3D3D3B1-C851-405B-BCDB-B7AD9873B4CB}">
      <dgm:prSet/>
      <dgm:spPr/>
      <dgm:t>
        <a:bodyPr/>
        <a:lstStyle/>
        <a:p>
          <a:endParaRPr lang="ru-RU"/>
        </a:p>
      </dgm:t>
    </dgm:pt>
    <dgm:pt modelId="{C0013978-B520-4411-A481-44A163A7E366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You must clean your room</a:t>
          </a:r>
          <a:endParaRPr lang="ru-RU" sz="2500" b="1" dirty="0">
            <a:solidFill>
              <a:srgbClr val="C00000"/>
            </a:solidFill>
          </a:endParaRPr>
        </a:p>
      </dgm:t>
    </dgm:pt>
    <dgm:pt modelId="{3C1C8659-2489-4709-B7B2-0A866C2E10AD}" type="parTrans" cxnId="{E78174CB-242F-4B8F-9816-1EFC2DC177A2}">
      <dgm:prSet/>
      <dgm:spPr/>
      <dgm:t>
        <a:bodyPr/>
        <a:lstStyle/>
        <a:p>
          <a:endParaRPr lang="ru-RU"/>
        </a:p>
      </dgm:t>
    </dgm:pt>
    <dgm:pt modelId="{53D164C7-D6F1-4E26-86C7-C80F656A7AB8}" type="sibTrans" cxnId="{E78174CB-242F-4B8F-9816-1EFC2DC177A2}">
      <dgm:prSet/>
      <dgm:spPr/>
      <dgm:t>
        <a:bodyPr/>
        <a:lstStyle/>
        <a:p>
          <a:endParaRPr lang="ru-RU"/>
        </a:p>
      </dgm:t>
    </dgm:pt>
    <dgm:pt modelId="{4FB2B089-6FB5-47DE-9569-9F22863F315C}">
      <dgm:prSet phldrT="[Текст]" custT="1"/>
      <dgm:spPr/>
      <dgm:t>
        <a:bodyPr/>
        <a:lstStyle/>
        <a:p>
          <a:r>
            <a:rPr lang="en-US" sz="2500" b="1" dirty="0" smtClean="0">
              <a:solidFill>
                <a:srgbClr val="C00000"/>
              </a:solidFill>
            </a:rPr>
            <a:t>They must clean their room</a:t>
          </a:r>
          <a:endParaRPr lang="ru-RU" sz="2500" b="1" dirty="0">
            <a:solidFill>
              <a:srgbClr val="C00000"/>
            </a:solidFill>
          </a:endParaRPr>
        </a:p>
      </dgm:t>
    </dgm:pt>
    <dgm:pt modelId="{73B4ADA0-62C7-4941-9F79-43C9B619B9C5}" type="parTrans" cxnId="{6199DF60-89C0-470C-85D0-92949DB10A4B}">
      <dgm:prSet/>
      <dgm:spPr/>
      <dgm:t>
        <a:bodyPr/>
        <a:lstStyle/>
        <a:p>
          <a:endParaRPr lang="ru-RU"/>
        </a:p>
      </dgm:t>
    </dgm:pt>
    <dgm:pt modelId="{73FE7BCE-49FF-48E6-8B23-6AF287418953}" type="sibTrans" cxnId="{6199DF60-89C0-470C-85D0-92949DB10A4B}">
      <dgm:prSet/>
      <dgm:spPr/>
      <dgm:t>
        <a:bodyPr/>
        <a:lstStyle/>
        <a:p>
          <a:endParaRPr lang="ru-RU"/>
        </a:p>
      </dgm:t>
    </dgm:pt>
    <dgm:pt modelId="{E0F1BCA7-ADCB-488D-81A5-E990CD43281C}" type="pres">
      <dgm:prSet presAssocID="{7C99579B-A9C9-4078-9615-3F6D200060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34A8A30-5D90-47BD-9387-A5B28CD7D5E4}" type="pres">
      <dgm:prSet presAssocID="{F6DFF536-2E27-4471-960D-4D64F5AE3DD5}" presName="compNode" presStyleCnt="0"/>
      <dgm:spPr/>
    </dgm:pt>
    <dgm:pt modelId="{57A3D994-17AA-40B6-B6E2-025CB89FA908}" type="pres">
      <dgm:prSet presAssocID="{F6DFF536-2E27-4471-960D-4D64F5AE3DD5}" presName="dummyConnPt" presStyleCnt="0"/>
      <dgm:spPr/>
    </dgm:pt>
    <dgm:pt modelId="{9312E550-F194-4A97-9CF2-6E9B0B4D3559}" type="pres">
      <dgm:prSet presAssocID="{F6DFF536-2E27-4471-960D-4D64F5AE3DD5}" presName="node" presStyleLbl="node1" presStyleIdx="0" presStyleCnt="9" custScaleX="69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5603E-97C9-431F-8A5F-A5ADA1CCC6BE}" type="pres">
      <dgm:prSet presAssocID="{1974814C-A37E-4790-8146-97ED7B548564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B55469D5-AA77-4E5B-A297-B159EE8D4592}" type="pres">
      <dgm:prSet presAssocID="{F3E89BF6-2CFC-4DB4-9EA7-503A516E3F59}" presName="compNode" presStyleCnt="0"/>
      <dgm:spPr/>
    </dgm:pt>
    <dgm:pt modelId="{5DB5E4F6-50DB-41A9-94A5-DB3F59720844}" type="pres">
      <dgm:prSet presAssocID="{F3E89BF6-2CFC-4DB4-9EA7-503A516E3F59}" presName="dummyConnPt" presStyleCnt="0"/>
      <dgm:spPr/>
    </dgm:pt>
    <dgm:pt modelId="{5A6F60FC-E627-4D78-95C9-60A7B7FE3B14}" type="pres">
      <dgm:prSet presAssocID="{F3E89BF6-2CFC-4DB4-9EA7-503A516E3F59}" presName="node" presStyleLbl="node1" presStyleIdx="1" presStyleCnt="9" custScaleX="70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7D68D-61D3-4D27-8691-94F6B305E8EF}" type="pres">
      <dgm:prSet presAssocID="{5432D5E3-11DE-42FD-93D0-2B536484D48C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8A67EEA3-91A3-494D-9FA5-BC6288B0F4BF}" type="pres">
      <dgm:prSet presAssocID="{2633EEB7-998D-4796-99BA-67F0B2712E8C}" presName="compNode" presStyleCnt="0"/>
      <dgm:spPr/>
    </dgm:pt>
    <dgm:pt modelId="{20AB7DE5-9088-4036-B654-E31621ADAC87}" type="pres">
      <dgm:prSet presAssocID="{2633EEB7-998D-4796-99BA-67F0B2712E8C}" presName="dummyConnPt" presStyleCnt="0"/>
      <dgm:spPr/>
    </dgm:pt>
    <dgm:pt modelId="{58DC7929-D2EB-4E3F-84CD-28080D17F2A8}" type="pres">
      <dgm:prSet presAssocID="{2633EEB7-998D-4796-99BA-67F0B2712E8C}" presName="node" presStyleLbl="node1" presStyleIdx="2" presStyleCnt="9" custScaleX="78059" custScaleY="131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C7CB8-0EC4-46B1-9B58-0D15CF28357D}" type="pres">
      <dgm:prSet presAssocID="{7D028F60-5F6C-442F-A5C6-10C5A574DA00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DF723E62-8DE2-4CA3-8A8F-4A6F13E90A80}" type="pres">
      <dgm:prSet presAssocID="{BBA64E0B-B539-45F0-BC27-44E42C5F461D}" presName="compNode" presStyleCnt="0"/>
      <dgm:spPr/>
    </dgm:pt>
    <dgm:pt modelId="{067CCBEB-6A19-4AC3-B15E-09EFB28ADCA8}" type="pres">
      <dgm:prSet presAssocID="{BBA64E0B-B539-45F0-BC27-44E42C5F461D}" presName="dummyConnPt" presStyleCnt="0"/>
      <dgm:spPr/>
    </dgm:pt>
    <dgm:pt modelId="{701605ED-9056-48CD-B02A-0552E2F2DD74}" type="pres">
      <dgm:prSet presAssocID="{BBA64E0B-B539-45F0-BC27-44E42C5F461D}" presName="node" presStyleLbl="node1" presStyleIdx="3" presStyleCnt="9" custScaleX="151417" custScaleY="137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1A3D6-E135-424F-A69A-8CE0143D87C4}" type="pres">
      <dgm:prSet presAssocID="{57A77175-2FCA-4332-91C0-E8B2606818CE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15A9959B-19BB-4364-9BD8-E7B301437887}" type="pres">
      <dgm:prSet presAssocID="{338201D6-A69D-4FEC-B9C5-39B6DB8F4F19}" presName="compNode" presStyleCnt="0"/>
      <dgm:spPr/>
    </dgm:pt>
    <dgm:pt modelId="{9A44F024-FDF8-4BB1-AB9B-96E68CBA1C33}" type="pres">
      <dgm:prSet presAssocID="{338201D6-A69D-4FEC-B9C5-39B6DB8F4F19}" presName="dummyConnPt" presStyleCnt="0"/>
      <dgm:spPr/>
    </dgm:pt>
    <dgm:pt modelId="{1B1185D2-E2D3-463E-800B-3C9ACFBC1137}" type="pres">
      <dgm:prSet presAssocID="{338201D6-A69D-4FEC-B9C5-39B6DB8F4F19}" presName="node" presStyleLbl="node1" presStyleIdx="4" presStyleCnt="9" custScaleX="120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975424-7E9E-4572-B6EE-B378FD91A16F}" type="pres">
      <dgm:prSet presAssocID="{D91DADBA-9BFC-405D-A230-0D40EDDD6EB9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F5BDD4AA-81D7-41ED-9576-298BB2F0133D}" type="pres">
      <dgm:prSet presAssocID="{C4AA4E10-B689-46D1-850B-95F37FB48E3C}" presName="compNode" presStyleCnt="0"/>
      <dgm:spPr/>
    </dgm:pt>
    <dgm:pt modelId="{C1A0171A-AC5B-4212-B707-B7D8E3D973F1}" type="pres">
      <dgm:prSet presAssocID="{C4AA4E10-B689-46D1-850B-95F37FB48E3C}" presName="dummyConnPt" presStyleCnt="0"/>
      <dgm:spPr/>
    </dgm:pt>
    <dgm:pt modelId="{69E9ABD0-25BC-46E5-B455-3913E318168D}" type="pres">
      <dgm:prSet presAssocID="{C4AA4E10-B689-46D1-850B-95F37FB48E3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C0C5D-CEAE-42CE-8393-10B494C36AEB}" type="pres">
      <dgm:prSet presAssocID="{0451A641-A4E0-434B-80C6-0D32E3059A42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FA681C04-99D1-4A1D-8055-93419708B167}" type="pres">
      <dgm:prSet presAssocID="{5AF6CBDF-CC4D-4EF3-8E2A-7971B08F9020}" presName="compNode" presStyleCnt="0"/>
      <dgm:spPr/>
    </dgm:pt>
    <dgm:pt modelId="{82CDA8B6-2DDE-428B-A41A-11752708D7D0}" type="pres">
      <dgm:prSet presAssocID="{5AF6CBDF-CC4D-4EF3-8E2A-7971B08F9020}" presName="dummyConnPt" presStyleCnt="0"/>
      <dgm:spPr/>
    </dgm:pt>
    <dgm:pt modelId="{12DFBC4F-1BC6-4091-B06F-3C60706E0289}" type="pres">
      <dgm:prSet presAssocID="{5AF6CBDF-CC4D-4EF3-8E2A-7971B08F9020}" presName="node" presStyleLbl="node1" presStyleIdx="6" presStyleCnt="9" custScaleX="125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37158-E917-4CFC-B674-7F5CE5D43406}" type="pres">
      <dgm:prSet presAssocID="{8A953359-E9A4-4256-A4FF-9A6ED58609CA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A625B049-7E58-469A-A931-71E9C346CB30}" type="pres">
      <dgm:prSet presAssocID="{C0013978-B520-4411-A481-44A163A7E366}" presName="compNode" presStyleCnt="0"/>
      <dgm:spPr/>
    </dgm:pt>
    <dgm:pt modelId="{6444A55E-D09D-43AF-88E4-4EB37CC901DD}" type="pres">
      <dgm:prSet presAssocID="{C0013978-B520-4411-A481-44A163A7E366}" presName="dummyConnPt" presStyleCnt="0"/>
      <dgm:spPr/>
    </dgm:pt>
    <dgm:pt modelId="{DD5C58FF-D70D-47AE-88CC-B7253F62CB19}" type="pres">
      <dgm:prSet presAssocID="{C0013978-B520-4411-A481-44A163A7E366}" presName="node" presStyleLbl="node1" presStyleIdx="7" presStyleCnt="9" custScaleX="117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1D9328-CB9F-48B1-BB48-9F56DE0205F7}" type="pres">
      <dgm:prSet presAssocID="{53D164C7-D6F1-4E26-86C7-C80F656A7AB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DC244327-223E-4747-8F6E-7ED786BA47B1}" type="pres">
      <dgm:prSet presAssocID="{4FB2B089-6FB5-47DE-9569-9F22863F315C}" presName="compNode" presStyleCnt="0"/>
      <dgm:spPr/>
    </dgm:pt>
    <dgm:pt modelId="{84F1888D-ABEE-464A-92E7-CDB757BCF7F5}" type="pres">
      <dgm:prSet presAssocID="{4FB2B089-6FB5-47DE-9569-9F22863F315C}" presName="dummyConnPt" presStyleCnt="0"/>
      <dgm:spPr/>
    </dgm:pt>
    <dgm:pt modelId="{FF7CCA64-EE2F-497F-8F43-DABD2C9740DC}" type="pres">
      <dgm:prSet presAssocID="{4FB2B089-6FB5-47DE-9569-9F22863F315C}" presName="node" presStyleLbl="node1" presStyleIdx="8" presStyleCnt="9" custScaleX="13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1C7395-A3FF-4E56-B3A7-783BA2DB3A82}" type="presOf" srcId="{1974814C-A37E-4790-8146-97ED7B548564}" destId="{F975603E-97C9-431F-8A5F-A5ADA1CCC6BE}" srcOrd="0" destOrd="0" presId="urn:microsoft.com/office/officeart/2005/8/layout/bProcess4"/>
    <dgm:cxn modelId="{0A6180A0-D834-40E3-A9FC-8BF424AE60E8}" type="presOf" srcId="{5AF6CBDF-CC4D-4EF3-8E2A-7971B08F9020}" destId="{12DFBC4F-1BC6-4091-B06F-3C60706E0289}" srcOrd="0" destOrd="0" presId="urn:microsoft.com/office/officeart/2005/8/layout/bProcess4"/>
    <dgm:cxn modelId="{9B4E04C1-00AA-4546-817D-9E076DCCA23D}" type="presOf" srcId="{0451A641-A4E0-434B-80C6-0D32E3059A42}" destId="{0F1C0C5D-CEAE-42CE-8393-10B494C36AEB}" srcOrd="0" destOrd="0" presId="urn:microsoft.com/office/officeart/2005/8/layout/bProcess4"/>
    <dgm:cxn modelId="{ACE04516-87CF-4405-987E-ECE51C452EF0}" srcId="{7C99579B-A9C9-4078-9615-3F6D20006047}" destId="{2633EEB7-998D-4796-99BA-67F0B2712E8C}" srcOrd="2" destOrd="0" parTransId="{E494E01B-D61B-46B3-9401-977B740CED94}" sibTransId="{7D028F60-5F6C-442F-A5C6-10C5A574DA00}"/>
    <dgm:cxn modelId="{6199DF60-89C0-470C-85D0-92949DB10A4B}" srcId="{7C99579B-A9C9-4078-9615-3F6D20006047}" destId="{4FB2B089-6FB5-47DE-9569-9F22863F315C}" srcOrd="8" destOrd="0" parTransId="{73B4ADA0-62C7-4941-9F79-43C9B619B9C5}" sibTransId="{73FE7BCE-49FF-48E6-8B23-6AF287418953}"/>
    <dgm:cxn modelId="{B0E473E1-DBB4-4431-8776-DC1B2279D7D8}" type="presOf" srcId="{5432D5E3-11DE-42FD-93D0-2B536484D48C}" destId="{16D7D68D-61D3-4D27-8691-94F6B305E8EF}" srcOrd="0" destOrd="0" presId="urn:microsoft.com/office/officeart/2005/8/layout/bProcess4"/>
    <dgm:cxn modelId="{9B12A08A-56F0-4381-AFB0-1C629A44A69F}" type="presOf" srcId="{BBA64E0B-B539-45F0-BC27-44E42C5F461D}" destId="{701605ED-9056-48CD-B02A-0552E2F2DD74}" srcOrd="0" destOrd="0" presId="urn:microsoft.com/office/officeart/2005/8/layout/bProcess4"/>
    <dgm:cxn modelId="{30BF240A-859E-4AD9-9015-1CC5FB8C34A7}" type="presOf" srcId="{F3E89BF6-2CFC-4DB4-9EA7-503A516E3F59}" destId="{5A6F60FC-E627-4D78-95C9-60A7B7FE3B14}" srcOrd="0" destOrd="0" presId="urn:microsoft.com/office/officeart/2005/8/layout/bProcess4"/>
    <dgm:cxn modelId="{E78174CB-242F-4B8F-9816-1EFC2DC177A2}" srcId="{7C99579B-A9C9-4078-9615-3F6D20006047}" destId="{C0013978-B520-4411-A481-44A163A7E366}" srcOrd="7" destOrd="0" parTransId="{3C1C8659-2489-4709-B7B2-0A866C2E10AD}" sibTransId="{53D164C7-D6F1-4E26-86C7-C80F656A7AB8}"/>
    <dgm:cxn modelId="{5653A21C-1BCD-4CDB-A403-8F831E6D56DE}" type="presOf" srcId="{8A953359-E9A4-4256-A4FF-9A6ED58609CA}" destId="{8C937158-E917-4CFC-B674-7F5CE5D43406}" srcOrd="0" destOrd="0" presId="urn:microsoft.com/office/officeart/2005/8/layout/bProcess4"/>
    <dgm:cxn modelId="{27D4E10E-5A00-42E4-8945-BC37A68EF448}" type="presOf" srcId="{7D028F60-5F6C-442F-A5C6-10C5A574DA00}" destId="{4B1C7CB8-0EC4-46B1-9B58-0D15CF28357D}" srcOrd="0" destOrd="0" presId="urn:microsoft.com/office/officeart/2005/8/layout/bProcess4"/>
    <dgm:cxn modelId="{9FE0FC1B-01DD-4F15-BC7D-CB5A01DEA570}" type="presOf" srcId="{338201D6-A69D-4FEC-B9C5-39B6DB8F4F19}" destId="{1B1185D2-E2D3-463E-800B-3C9ACFBC1137}" srcOrd="0" destOrd="0" presId="urn:microsoft.com/office/officeart/2005/8/layout/bProcess4"/>
    <dgm:cxn modelId="{0E948789-E0B3-41AA-9B8C-E02564387ACA}" type="presOf" srcId="{53D164C7-D6F1-4E26-86C7-C80F656A7AB8}" destId="{D31D9328-CB9F-48B1-BB48-9F56DE0205F7}" srcOrd="0" destOrd="0" presId="urn:microsoft.com/office/officeart/2005/8/layout/bProcess4"/>
    <dgm:cxn modelId="{A5F9CA36-E2C0-4C5F-85D6-5EAC3016EEDF}" type="presOf" srcId="{C0013978-B520-4411-A481-44A163A7E366}" destId="{DD5C58FF-D70D-47AE-88CC-B7253F62CB19}" srcOrd="0" destOrd="0" presId="urn:microsoft.com/office/officeart/2005/8/layout/bProcess4"/>
    <dgm:cxn modelId="{11E9E474-482A-4767-9AED-988158E5E8A4}" type="presOf" srcId="{D91DADBA-9BFC-405D-A230-0D40EDDD6EB9}" destId="{91975424-7E9E-4572-B6EE-B378FD91A16F}" srcOrd="0" destOrd="0" presId="urn:microsoft.com/office/officeart/2005/8/layout/bProcess4"/>
    <dgm:cxn modelId="{ACB8E188-80C0-4C54-ACDA-F2C7125E1556}" type="presOf" srcId="{C4AA4E10-B689-46D1-850B-95F37FB48E3C}" destId="{69E9ABD0-25BC-46E5-B455-3913E318168D}" srcOrd="0" destOrd="0" presId="urn:microsoft.com/office/officeart/2005/8/layout/bProcess4"/>
    <dgm:cxn modelId="{A145EB7B-858A-44A8-9DAF-7B107A34BB8D}" type="presOf" srcId="{4FB2B089-6FB5-47DE-9569-9F22863F315C}" destId="{FF7CCA64-EE2F-497F-8F43-DABD2C9740DC}" srcOrd="0" destOrd="0" presId="urn:microsoft.com/office/officeart/2005/8/layout/bProcess4"/>
    <dgm:cxn modelId="{C4E488F2-024B-44EF-9A53-2EAB1172B0CE}" type="presOf" srcId="{2633EEB7-998D-4796-99BA-67F0B2712E8C}" destId="{58DC7929-D2EB-4E3F-84CD-28080D17F2A8}" srcOrd="0" destOrd="0" presId="urn:microsoft.com/office/officeart/2005/8/layout/bProcess4"/>
    <dgm:cxn modelId="{20C60D9D-38BE-4FFC-9D2D-D4CE6FBF0D97}" srcId="{7C99579B-A9C9-4078-9615-3F6D20006047}" destId="{C4AA4E10-B689-46D1-850B-95F37FB48E3C}" srcOrd="5" destOrd="0" parTransId="{D7C21E98-6530-4904-B652-E2B9A1336530}" sibTransId="{0451A641-A4E0-434B-80C6-0D32E3059A42}"/>
    <dgm:cxn modelId="{22B79F80-DBB8-4A9B-8753-74752B75B59B}" type="presOf" srcId="{F6DFF536-2E27-4471-960D-4D64F5AE3DD5}" destId="{9312E550-F194-4A97-9CF2-6E9B0B4D3559}" srcOrd="0" destOrd="0" presId="urn:microsoft.com/office/officeart/2005/8/layout/bProcess4"/>
    <dgm:cxn modelId="{E3D3D3B1-C851-405B-BCDB-B7AD9873B4CB}" srcId="{7C99579B-A9C9-4078-9615-3F6D20006047}" destId="{5AF6CBDF-CC4D-4EF3-8E2A-7971B08F9020}" srcOrd="6" destOrd="0" parTransId="{C12E8D1D-3524-4D91-AF85-3BCE2A765506}" sibTransId="{8A953359-E9A4-4256-A4FF-9A6ED58609CA}"/>
    <dgm:cxn modelId="{3D801CBC-3B82-45D4-B3F0-910552CE8CB1}" type="presOf" srcId="{7C99579B-A9C9-4078-9615-3F6D20006047}" destId="{E0F1BCA7-ADCB-488D-81A5-E990CD43281C}" srcOrd="0" destOrd="0" presId="urn:microsoft.com/office/officeart/2005/8/layout/bProcess4"/>
    <dgm:cxn modelId="{B5C8901A-2727-49B7-ABFF-E4FE98039223}" type="presOf" srcId="{57A77175-2FCA-4332-91C0-E8B2606818CE}" destId="{49E1A3D6-E135-424F-A69A-8CE0143D87C4}" srcOrd="0" destOrd="0" presId="urn:microsoft.com/office/officeart/2005/8/layout/bProcess4"/>
    <dgm:cxn modelId="{BD9D0E66-965C-43D5-8CDC-E54F63DAC0B0}" srcId="{7C99579B-A9C9-4078-9615-3F6D20006047}" destId="{338201D6-A69D-4FEC-B9C5-39B6DB8F4F19}" srcOrd="4" destOrd="0" parTransId="{7E6974E5-A1FC-4A69-BE9A-ADFADE965831}" sibTransId="{D91DADBA-9BFC-405D-A230-0D40EDDD6EB9}"/>
    <dgm:cxn modelId="{2CB995D3-0A8E-4B5C-9F3D-BC07F118117D}" srcId="{7C99579B-A9C9-4078-9615-3F6D20006047}" destId="{BBA64E0B-B539-45F0-BC27-44E42C5F461D}" srcOrd="3" destOrd="0" parTransId="{45C3E371-AAFC-4AD2-BD4E-4997640DBE6B}" sibTransId="{57A77175-2FCA-4332-91C0-E8B2606818CE}"/>
    <dgm:cxn modelId="{CBBD7250-0CA6-4F58-9FF2-1B8B7ABE7EB6}" srcId="{7C99579B-A9C9-4078-9615-3F6D20006047}" destId="{F6DFF536-2E27-4471-960D-4D64F5AE3DD5}" srcOrd="0" destOrd="0" parTransId="{77D681B9-2222-43F3-A40C-5DFEE0CACC54}" sibTransId="{1974814C-A37E-4790-8146-97ED7B548564}"/>
    <dgm:cxn modelId="{D085EF79-D3D3-43F9-86DA-0B65C1E465AB}" srcId="{7C99579B-A9C9-4078-9615-3F6D20006047}" destId="{F3E89BF6-2CFC-4DB4-9EA7-503A516E3F59}" srcOrd="1" destOrd="0" parTransId="{CA402CD7-ECBF-488A-BDB7-05A84C75E155}" sibTransId="{5432D5E3-11DE-42FD-93D0-2B536484D48C}"/>
    <dgm:cxn modelId="{B682AEAA-52CD-4617-B0C2-BC7EA0EE983D}" type="presParOf" srcId="{E0F1BCA7-ADCB-488D-81A5-E990CD43281C}" destId="{D34A8A30-5D90-47BD-9387-A5B28CD7D5E4}" srcOrd="0" destOrd="0" presId="urn:microsoft.com/office/officeart/2005/8/layout/bProcess4"/>
    <dgm:cxn modelId="{A485BA05-768C-4679-B08D-ABA75ECCFA64}" type="presParOf" srcId="{D34A8A30-5D90-47BD-9387-A5B28CD7D5E4}" destId="{57A3D994-17AA-40B6-B6E2-025CB89FA908}" srcOrd="0" destOrd="0" presId="urn:microsoft.com/office/officeart/2005/8/layout/bProcess4"/>
    <dgm:cxn modelId="{B59CCDEB-F8AD-44D1-8E98-BBCF160F2339}" type="presParOf" srcId="{D34A8A30-5D90-47BD-9387-A5B28CD7D5E4}" destId="{9312E550-F194-4A97-9CF2-6E9B0B4D3559}" srcOrd="1" destOrd="0" presId="urn:microsoft.com/office/officeart/2005/8/layout/bProcess4"/>
    <dgm:cxn modelId="{AF36A7CE-E2F3-4F00-B7FC-734AD53AAFE8}" type="presParOf" srcId="{E0F1BCA7-ADCB-488D-81A5-E990CD43281C}" destId="{F975603E-97C9-431F-8A5F-A5ADA1CCC6BE}" srcOrd="1" destOrd="0" presId="urn:microsoft.com/office/officeart/2005/8/layout/bProcess4"/>
    <dgm:cxn modelId="{562E91F6-4AD7-42B5-8DF1-C337EE3F9540}" type="presParOf" srcId="{E0F1BCA7-ADCB-488D-81A5-E990CD43281C}" destId="{B55469D5-AA77-4E5B-A297-B159EE8D4592}" srcOrd="2" destOrd="0" presId="urn:microsoft.com/office/officeart/2005/8/layout/bProcess4"/>
    <dgm:cxn modelId="{C4CFFBAF-C063-4493-B056-79E1D91896C4}" type="presParOf" srcId="{B55469D5-AA77-4E5B-A297-B159EE8D4592}" destId="{5DB5E4F6-50DB-41A9-94A5-DB3F59720844}" srcOrd="0" destOrd="0" presId="urn:microsoft.com/office/officeart/2005/8/layout/bProcess4"/>
    <dgm:cxn modelId="{A31A6999-4108-450E-AFB7-43222752BC9C}" type="presParOf" srcId="{B55469D5-AA77-4E5B-A297-B159EE8D4592}" destId="{5A6F60FC-E627-4D78-95C9-60A7B7FE3B14}" srcOrd="1" destOrd="0" presId="urn:microsoft.com/office/officeart/2005/8/layout/bProcess4"/>
    <dgm:cxn modelId="{1C6267CF-C03E-4753-B557-DDB9EA0FCFC5}" type="presParOf" srcId="{E0F1BCA7-ADCB-488D-81A5-E990CD43281C}" destId="{16D7D68D-61D3-4D27-8691-94F6B305E8EF}" srcOrd="3" destOrd="0" presId="urn:microsoft.com/office/officeart/2005/8/layout/bProcess4"/>
    <dgm:cxn modelId="{30605230-39B4-472C-BDA7-5481BA535017}" type="presParOf" srcId="{E0F1BCA7-ADCB-488D-81A5-E990CD43281C}" destId="{8A67EEA3-91A3-494D-9FA5-BC6288B0F4BF}" srcOrd="4" destOrd="0" presId="urn:microsoft.com/office/officeart/2005/8/layout/bProcess4"/>
    <dgm:cxn modelId="{0298C61F-08DB-4AB9-B529-CDE4919659D1}" type="presParOf" srcId="{8A67EEA3-91A3-494D-9FA5-BC6288B0F4BF}" destId="{20AB7DE5-9088-4036-B654-E31621ADAC87}" srcOrd="0" destOrd="0" presId="urn:microsoft.com/office/officeart/2005/8/layout/bProcess4"/>
    <dgm:cxn modelId="{B0242BE6-BAC6-4C83-B9DB-2DB00E3BA1D8}" type="presParOf" srcId="{8A67EEA3-91A3-494D-9FA5-BC6288B0F4BF}" destId="{58DC7929-D2EB-4E3F-84CD-28080D17F2A8}" srcOrd="1" destOrd="0" presId="urn:microsoft.com/office/officeart/2005/8/layout/bProcess4"/>
    <dgm:cxn modelId="{6D22C00C-E5A1-4DB5-A2CF-91E31B763E08}" type="presParOf" srcId="{E0F1BCA7-ADCB-488D-81A5-E990CD43281C}" destId="{4B1C7CB8-0EC4-46B1-9B58-0D15CF28357D}" srcOrd="5" destOrd="0" presId="urn:microsoft.com/office/officeart/2005/8/layout/bProcess4"/>
    <dgm:cxn modelId="{79FB9A4E-0655-4E95-906E-3BAEFCD1A3CB}" type="presParOf" srcId="{E0F1BCA7-ADCB-488D-81A5-E990CD43281C}" destId="{DF723E62-8DE2-4CA3-8A8F-4A6F13E90A80}" srcOrd="6" destOrd="0" presId="urn:microsoft.com/office/officeart/2005/8/layout/bProcess4"/>
    <dgm:cxn modelId="{DEB6DA4B-5D42-4FD7-AC76-7C8E2C157283}" type="presParOf" srcId="{DF723E62-8DE2-4CA3-8A8F-4A6F13E90A80}" destId="{067CCBEB-6A19-4AC3-B15E-09EFB28ADCA8}" srcOrd="0" destOrd="0" presId="urn:microsoft.com/office/officeart/2005/8/layout/bProcess4"/>
    <dgm:cxn modelId="{B8723EEE-2686-40DB-9476-EF0BAFEE15BB}" type="presParOf" srcId="{DF723E62-8DE2-4CA3-8A8F-4A6F13E90A80}" destId="{701605ED-9056-48CD-B02A-0552E2F2DD74}" srcOrd="1" destOrd="0" presId="urn:microsoft.com/office/officeart/2005/8/layout/bProcess4"/>
    <dgm:cxn modelId="{1B9F9D2B-23DF-461D-A7F8-415FB68CC2D3}" type="presParOf" srcId="{E0F1BCA7-ADCB-488D-81A5-E990CD43281C}" destId="{49E1A3D6-E135-424F-A69A-8CE0143D87C4}" srcOrd="7" destOrd="0" presId="urn:microsoft.com/office/officeart/2005/8/layout/bProcess4"/>
    <dgm:cxn modelId="{F065127B-06EC-425D-8714-49BC15177EB0}" type="presParOf" srcId="{E0F1BCA7-ADCB-488D-81A5-E990CD43281C}" destId="{15A9959B-19BB-4364-9BD8-E7B301437887}" srcOrd="8" destOrd="0" presId="urn:microsoft.com/office/officeart/2005/8/layout/bProcess4"/>
    <dgm:cxn modelId="{22493E27-B6D8-40E2-8DFF-E0821D526E75}" type="presParOf" srcId="{15A9959B-19BB-4364-9BD8-E7B301437887}" destId="{9A44F024-FDF8-4BB1-AB9B-96E68CBA1C33}" srcOrd="0" destOrd="0" presId="urn:microsoft.com/office/officeart/2005/8/layout/bProcess4"/>
    <dgm:cxn modelId="{274B324B-90FC-48D0-B5BD-151A0ACFA634}" type="presParOf" srcId="{15A9959B-19BB-4364-9BD8-E7B301437887}" destId="{1B1185D2-E2D3-463E-800B-3C9ACFBC1137}" srcOrd="1" destOrd="0" presId="urn:microsoft.com/office/officeart/2005/8/layout/bProcess4"/>
    <dgm:cxn modelId="{735F8849-0363-4EC1-B596-BE03EB1E2BAD}" type="presParOf" srcId="{E0F1BCA7-ADCB-488D-81A5-E990CD43281C}" destId="{91975424-7E9E-4572-B6EE-B378FD91A16F}" srcOrd="9" destOrd="0" presId="urn:microsoft.com/office/officeart/2005/8/layout/bProcess4"/>
    <dgm:cxn modelId="{A82CEDCC-1C9B-4066-B219-BE92DB0532B7}" type="presParOf" srcId="{E0F1BCA7-ADCB-488D-81A5-E990CD43281C}" destId="{F5BDD4AA-81D7-41ED-9576-298BB2F0133D}" srcOrd="10" destOrd="0" presId="urn:microsoft.com/office/officeart/2005/8/layout/bProcess4"/>
    <dgm:cxn modelId="{E9EA1266-368B-47AB-9074-4D1F7BFD0DEF}" type="presParOf" srcId="{F5BDD4AA-81D7-41ED-9576-298BB2F0133D}" destId="{C1A0171A-AC5B-4212-B707-B7D8E3D973F1}" srcOrd="0" destOrd="0" presId="urn:microsoft.com/office/officeart/2005/8/layout/bProcess4"/>
    <dgm:cxn modelId="{6039253E-6B19-47B3-9D37-5D91516BBFA4}" type="presParOf" srcId="{F5BDD4AA-81D7-41ED-9576-298BB2F0133D}" destId="{69E9ABD0-25BC-46E5-B455-3913E318168D}" srcOrd="1" destOrd="0" presId="urn:microsoft.com/office/officeart/2005/8/layout/bProcess4"/>
    <dgm:cxn modelId="{1F054A5E-DB83-4507-B380-F5CB859DD1E6}" type="presParOf" srcId="{E0F1BCA7-ADCB-488D-81A5-E990CD43281C}" destId="{0F1C0C5D-CEAE-42CE-8393-10B494C36AEB}" srcOrd="11" destOrd="0" presId="urn:microsoft.com/office/officeart/2005/8/layout/bProcess4"/>
    <dgm:cxn modelId="{15523501-DD9A-4E70-9E03-5505FAA1B916}" type="presParOf" srcId="{E0F1BCA7-ADCB-488D-81A5-E990CD43281C}" destId="{FA681C04-99D1-4A1D-8055-93419708B167}" srcOrd="12" destOrd="0" presId="urn:microsoft.com/office/officeart/2005/8/layout/bProcess4"/>
    <dgm:cxn modelId="{D720DCFC-C5C6-43BF-A27B-FDC0D82CF6BB}" type="presParOf" srcId="{FA681C04-99D1-4A1D-8055-93419708B167}" destId="{82CDA8B6-2DDE-428B-A41A-11752708D7D0}" srcOrd="0" destOrd="0" presId="urn:microsoft.com/office/officeart/2005/8/layout/bProcess4"/>
    <dgm:cxn modelId="{DB49C540-90B4-463B-9C4E-4A14E789CE7E}" type="presParOf" srcId="{FA681C04-99D1-4A1D-8055-93419708B167}" destId="{12DFBC4F-1BC6-4091-B06F-3C60706E0289}" srcOrd="1" destOrd="0" presId="urn:microsoft.com/office/officeart/2005/8/layout/bProcess4"/>
    <dgm:cxn modelId="{2E4A7175-6F96-4753-A671-E765A14DBCCC}" type="presParOf" srcId="{E0F1BCA7-ADCB-488D-81A5-E990CD43281C}" destId="{8C937158-E917-4CFC-B674-7F5CE5D43406}" srcOrd="13" destOrd="0" presId="urn:microsoft.com/office/officeart/2005/8/layout/bProcess4"/>
    <dgm:cxn modelId="{80778BAB-1912-4327-B464-A0554B4FB0B7}" type="presParOf" srcId="{E0F1BCA7-ADCB-488D-81A5-E990CD43281C}" destId="{A625B049-7E58-469A-A931-71E9C346CB30}" srcOrd="14" destOrd="0" presId="urn:microsoft.com/office/officeart/2005/8/layout/bProcess4"/>
    <dgm:cxn modelId="{283D34D1-BE4C-43A2-B562-D5B62A174EF1}" type="presParOf" srcId="{A625B049-7E58-469A-A931-71E9C346CB30}" destId="{6444A55E-D09D-43AF-88E4-4EB37CC901DD}" srcOrd="0" destOrd="0" presId="urn:microsoft.com/office/officeart/2005/8/layout/bProcess4"/>
    <dgm:cxn modelId="{BD9AD1EA-9E59-4269-8EC8-F1781134A5E2}" type="presParOf" srcId="{A625B049-7E58-469A-A931-71E9C346CB30}" destId="{DD5C58FF-D70D-47AE-88CC-B7253F62CB19}" srcOrd="1" destOrd="0" presId="urn:microsoft.com/office/officeart/2005/8/layout/bProcess4"/>
    <dgm:cxn modelId="{1647FFEE-5E04-45A7-8119-64EB97416856}" type="presParOf" srcId="{E0F1BCA7-ADCB-488D-81A5-E990CD43281C}" destId="{D31D9328-CB9F-48B1-BB48-9F56DE0205F7}" srcOrd="15" destOrd="0" presId="urn:microsoft.com/office/officeart/2005/8/layout/bProcess4"/>
    <dgm:cxn modelId="{964F0C02-3FC3-4EC2-AD3C-8F2665F3A8E1}" type="presParOf" srcId="{E0F1BCA7-ADCB-488D-81A5-E990CD43281C}" destId="{DC244327-223E-4747-8F6E-7ED786BA47B1}" srcOrd="16" destOrd="0" presId="urn:microsoft.com/office/officeart/2005/8/layout/bProcess4"/>
    <dgm:cxn modelId="{8CB87B3A-BB2E-4487-928B-63B9AC43ACE6}" type="presParOf" srcId="{DC244327-223E-4747-8F6E-7ED786BA47B1}" destId="{84F1888D-ABEE-464A-92E7-CDB757BCF7F5}" srcOrd="0" destOrd="0" presId="urn:microsoft.com/office/officeart/2005/8/layout/bProcess4"/>
    <dgm:cxn modelId="{7E5EDE02-36F1-4F82-A93D-1895AEA7D03F}" type="presParOf" srcId="{DC244327-223E-4747-8F6E-7ED786BA47B1}" destId="{FF7CCA64-EE2F-497F-8F43-DABD2C9740D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50E81-906A-4F67-84C4-3C5F58BB49F4}">
      <dsp:nvSpPr>
        <dsp:cNvPr id="0" name=""/>
        <dsp:cNvSpPr/>
      </dsp:nvSpPr>
      <dsp:spPr>
        <a:xfrm rot="5400000">
          <a:off x="385474" y="743350"/>
          <a:ext cx="1140191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B8953C-FC2E-455E-9685-29978EA8AB1C}">
      <dsp:nvSpPr>
        <dsp:cNvPr id="0" name=""/>
        <dsp:cNvSpPr/>
      </dsp:nvSpPr>
      <dsp:spPr>
        <a:xfrm>
          <a:off x="582254" y="13145"/>
          <a:ext cx="1666222" cy="924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</a:t>
          </a:r>
          <a:r>
            <a:rPr lang="ru-RU" sz="2500" kern="1200" dirty="0" smtClean="0"/>
            <a:t>лицо</a:t>
          </a:r>
          <a:r>
            <a:rPr lang="en-US" sz="2500" kern="1200" dirty="0" smtClean="0"/>
            <a:t> </a:t>
          </a:r>
          <a:endParaRPr lang="ru-RU" sz="2500" kern="1200" dirty="0"/>
        </a:p>
      </dsp:txBody>
      <dsp:txXfrm>
        <a:off x="609329" y="40220"/>
        <a:ext cx="1612072" cy="870270"/>
      </dsp:txXfrm>
    </dsp:sp>
    <dsp:sp modelId="{FEE318BD-5700-4E60-B536-F8DEACE36834}">
      <dsp:nvSpPr>
        <dsp:cNvPr id="0" name=""/>
        <dsp:cNvSpPr/>
      </dsp:nvSpPr>
      <dsp:spPr>
        <a:xfrm rot="5400000">
          <a:off x="169121" y="2106401"/>
          <a:ext cx="1572896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A01E9C-14B8-4EA8-97C7-74E813D35648}">
      <dsp:nvSpPr>
        <dsp:cNvPr id="0" name=""/>
        <dsp:cNvSpPr/>
      </dsp:nvSpPr>
      <dsp:spPr>
        <a:xfrm>
          <a:off x="599976" y="1169127"/>
          <a:ext cx="1630777" cy="9059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626511" y="1195662"/>
        <a:ext cx="1577707" cy="852918"/>
      </dsp:txXfrm>
    </dsp:sp>
    <dsp:sp modelId="{7536337D-D638-4B54-9976-7F6470DDB72D}">
      <dsp:nvSpPr>
        <dsp:cNvPr id="0" name=""/>
        <dsp:cNvSpPr/>
      </dsp:nvSpPr>
      <dsp:spPr>
        <a:xfrm rot="21596665">
          <a:off x="955569" y="2891576"/>
          <a:ext cx="2626164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ABA58-A8B5-42AE-9D37-E0C5B9473D65}">
      <dsp:nvSpPr>
        <dsp:cNvPr id="0" name=""/>
        <dsp:cNvSpPr/>
      </dsp:nvSpPr>
      <dsp:spPr>
        <a:xfrm>
          <a:off x="538921" y="2306676"/>
          <a:ext cx="1752887" cy="179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590261" y="2358016"/>
        <a:ext cx="1650207" cy="1693411"/>
      </dsp:txXfrm>
    </dsp:sp>
    <dsp:sp modelId="{332E967C-BD1C-4C9B-A342-F0A140710669}">
      <dsp:nvSpPr>
        <dsp:cNvPr id="0" name=""/>
        <dsp:cNvSpPr/>
      </dsp:nvSpPr>
      <dsp:spPr>
        <a:xfrm rot="16200000">
          <a:off x="2791158" y="2087843"/>
          <a:ext cx="1591885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676AA-EAAC-4931-95C5-619887E3254F}">
      <dsp:nvSpPr>
        <dsp:cNvPr id="0" name=""/>
        <dsp:cNvSpPr/>
      </dsp:nvSpPr>
      <dsp:spPr>
        <a:xfrm>
          <a:off x="2801244" y="2288679"/>
          <a:ext cx="2491305" cy="18140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He can run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She can run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It can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854377" y="2341812"/>
        <a:ext cx="2385039" cy="1707822"/>
      </dsp:txXfrm>
    </dsp:sp>
    <dsp:sp modelId="{9FC62D58-A576-40A7-8709-108A2DF208F8}">
      <dsp:nvSpPr>
        <dsp:cNvPr id="0" name=""/>
        <dsp:cNvSpPr/>
      </dsp:nvSpPr>
      <dsp:spPr>
        <a:xfrm rot="16200000">
          <a:off x="3018629" y="716774"/>
          <a:ext cx="1136945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867ED5-8682-4696-A714-20DF5024C382}">
      <dsp:nvSpPr>
        <dsp:cNvPr id="0" name=""/>
        <dsp:cNvSpPr/>
      </dsp:nvSpPr>
      <dsp:spPr>
        <a:xfrm>
          <a:off x="3089168" y="1130873"/>
          <a:ext cx="1915459" cy="926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can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3116297" y="1158002"/>
        <a:ext cx="1861201" cy="871987"/>
      </dsp:txXfrm>
    </dsp:sp>
    <dsp:sp modelId="{712BB63A-D6FD-4091-8F76-AE6E85BBA431}">
      <dsp:nvSpPr>
        <dsp:cNvPr id="0" name=""/>
        <dsp:cNvSpPr/>
      </dsp:nvSpPr>
      <dsp:spPr>
        <a:xfrm rot="17867">
          <a:off x="3590574" y="152233"/>
          <a:ext cx="2753382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807934-3411-4797-92C4-38A0F97E1DD9}">
      <dsp:nvSpPr>
        <dsp:cNvPr id="0" name=""/>
        <dsp:cNvSpPr/>
      </dsp:nvSpPr>
      <dsp:spPr>
        <a:xfrm>
          <a:off x="3236896" y="1688"/>
          <a:ext cx="1620002" cy="897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 </a:t>
          </a:r>
          <a:r>
            <a:rPr lang="en-US" sz="2500" b="1" kern="1200" dirty="0" smtClean="0">
              <a:solidFill>
                <a:schemeClr val="tx1"/>
              </a:solidFill>
            </a:rPr>
            <a:t>can</a:t>
          </a:r>
          <a:r>
            <a:rPr lang="en-US" sz="2500" b="1" kern="1200" dirty="0" smtClean="0">
              <a:solidFill>
                <a:srgbClr val="C00000"/>
              </a:solidFill>
            </a:rPr>
            <a:t>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3263187" y="27979"/>
        <a:ext cx="1567420" cy="845042"/>
      </dsp:txXfrm>
    </dsp:sp>
    <dsp:sp modelId="{72A7492E-2D2E-4526-BF3C-08361543E1C7}">
      <dsp:nvSpPr>
        <dsp:cNvPr id="0" name=""/>
        <dsp:cNvSpPr/>
      </dsp:nvSpPr>
      <dsp:spPr>
        <a:xfrm rot="5400000">
          <a:off x="5772623" y="738292"/>
          <a:ext cx="1151153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6AF943-72AA-46D8-9BE4-A489C135DEAF}">
      <dsp:nvSpPr>
        <dsp:cNvPr id="0" name=""/>
        <dsp:cNvSpPr/>
      </dsp:nvSpPr>
      <dsp:spPr>
        <a:xfrm>
          <a:off x="5819175" y="1688"/>
          <a:ext cx="1977641" cy="926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We can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46304" y="28817"/>
        <a:ext cx="1923383" cy="871987"/>
      </dsp:txXfrm>
    </dsp:sp>
    <dsp:sp modelId="{C5C9BA7C-9E8E-48F6-A672-0FF767E543C9}">
      <dsp:nvSpPr>
        <dsp:cNvPr id="0" name=""/>
        <dsp:cNvSpPr/>
      </dsp:nvSpPr>
      <dsp:spPr>
        <a:xfrm rot="5400000">
          <a:off x="5772623" y="1896098"/>
          <a:ext cx="1151153" cy="13893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54021-C5A9-4547-8BB5-2816220D6A50}">
      <dsp:nvSpPr>
        <dsp:cNvPr id="0" name=""/>
        <dsp:cNvSpPr/>
      </dsp:nvSpPr>
      <dsp:spPr>
        <a:xfrm>
          <a:off x="5801985" y="1159494"/>
          <a:ext cx="2012020" cy="926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can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29114" y="1186623"/>
        <a:ext cx="1957762" cy="871987"/>
      </dsp:txXfrm>
    </dsp:sp>
    <dsp:sp modelId="{37857DAB-1050-4C22-A6A3-5C6879AD9EBD}">
      <dsp:nvSpPr>
        <dsp:cNvPr id="0" name=""/>
        <dsp:cNvSpPr/>
      </dsp:nvSpPr>
      <dsp:spPr>
        <a:xfrm>
          <a:off x="5801985" y="2317300"/>
          <a:ext cx="2012020" cy="926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They can run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29114" y="2344429"/>
        <a:ext cx="1957762" cy="8719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7B2671-AE4D-44F9-89D7-C429FC261C5A}">
      <dsp:nvSpPr>
        <dsp:cNvPr id="0" name=""/>
        <dsp:cNvSpPr/>
      </dsp:nvSpPr>
      <dsp:spPr>
        <a:xfrm rot="5400000">
          <a:off x="-561883" y="1061292"/>
          <a:ext cx="1346845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1A294-0420-460F-8225-987F1BCDDE91}">
      <dsp:nvSpPr>
        <dsp:cNvPr id="0" name=""/>
        <dsp:cNvSpPr/>
      </dsp:nvSpPr>
      <dsp:spPr>
        <a:xfrm>
          <a:off x="249" y="199763"/>
          <a:ext cx="1298551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31983" y="231497"/>
        <a:ext cx="1235083" cy="1020027"/>
      </dsp:txXfrm>
    </dsp:sp>
    <dsp:sp modelId="{CAE68FFF-1222-4D2C-8CFC-EECD278914F6}">
      <dsp:nvSpPr>
        <dsp:cNvPr id="0" name=""/>
        <dsp:cNvSpPr/>
      </dsp:nvSpPr>
      <dsp:spPr>
        <a:xfrm rot="5400000">
          <a:off x="-644058" y="2497836"/>
          <a:ext cx="1511195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83D98-4A52-4D74-BBE6-DF4FDBD15B34}">
      <dsp:nvSpPr>
        <dsp:cNvPr id="0" name=""/>
        <dsp:cNvSpPr/>
      </dsp:nvSpPr>
      <dsp:spPr>
        <a:xfrm>
          <a:off x="249" y="1554132"/>
          <a:ext cx="1298551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31983" y="1585866"/>
        <a:ext cx="1235083" cy="1020027"/>
      </dsp:txXfrm>
    </dsp:sp>
    <dsp:sp modelId="{62FBD375-A554-42E2-AE2E-D0DC8F89F385}">
      <dsp:nvSpPr>
        <dsp:cNvPr id="0" name=""/>
        <dsp:cNvSpPr/>
      </dsp:nvSpPr>
      <dsp:spPr>
        <a:xfrm rot="6304">
          <a:off x="111537" y="3265860"/>
          <a:ext cx="2840611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48B72-98EF-40CF-89FE-D04178A09376}">
      <dsp:nvSpPr>
        <dsp:cNvPr id="0" name=""/>
        <dsp:cNvSpPr/>
      </dsp:nvSpPr>
      <dsp:spPr>
        <a:xfrm>
          <a:off x="249" y="2908502"/>
          <a:ext cx="1298551" cy="1414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38282" y="2946535"/>
        <a:ext cx="1222485" cy="1338426"/>
      </dsp:txXfrm>
    </dsp:sp>
    <dsp:sp modelId="{B54944E0-C951-42DE-A4F2-766B4789CB2D}">
      <dsp:nvSpPr>
        <dsp:cNvPr id="0" name=""/>
        <dsp:cNvSpPr/>
      </dsp:nvSpPr>
      <dsp:spPr>
        <a:xfrm rot="16200000">
          <a:off x="2208248" y="2513051"/>
          <a:ext cx="1501145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E8E02-B1B2-48DB-9A2E-37886D5685CA}">
      <dsp:nvSpPr>
        <dsp:cNvPr id="0" name=""/>
        <dsp:cNvSpPr/>
      </dsp:nvSpPr>
      <dsp:spPr>
        <a:xfrm>
          <a:off x="1894723" y="2928741"/>
          <a:ext cx="3204166" cy="1394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He/she/it mustn’t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1935559" y="2969577"/>
        <a:ext cx="3122494" cy="1312580"/>
      </dsp:txXfrm>
    </dsp:sp>
    <dsp:sp modelId="{C6C91EE8-A634-42A0-A886-10E4B6E48E7C}">
      <dsp:nvSpPr>
        <dsp:cNvPr id="0" name=""/>
        <dsp:cNvSpPr/>
      </dsp:nvSpPr>
      <dsp:spPr>
        <a:xfrm rot="16200000">
          <a:off x="2285397" y="1081532"/>
          <a:ext cx="1346845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76F66-7712-4A59-ADA9-F6F9081AE0B6}">
      <dsp:nvSpPr>
        <dsp:cNvPr id="0" name=""/>
        <dsp:cNvSpPr/>
      </dsp:nvSpPr>
      <dsp:spPr>
        <a:xfrm>
          <a:off x="2097066" y="1574372"/>
          <a:ext cx="2799481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mustn’t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128800" y="1606106"/>
        <a:ext cx="2736013" cy="1020027"/>
      </dsp:txXfrm>
    </dsp:sp>
    <dsp:sp modelId="{3C5D56FF-B84E-4D66-9A45-7A8FBB00E9F7}">
      <dsp:nvSpPr>
        <dsp:cNvPr id="0" name=""/>
        <dsp:cNvSpPr/>
      </dsp:nvSpPr>
      <dsp:spPr>
        <a:xfrm>
          <a:off x="2964352" y="404347"/>
          <a:ext cx="3659860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EED5B9-2408-44B8-8FE3-8BA97D55526F}">
      <dsp:nvSpPr>
        <dsp:cNvPr id="0" name=""/>
        <dsp:cNvSpPr/>
      </dsp:nvSpPr>
      <dsp:spPr>
        <a:xfrm>
          <a:off x="2169073" y="220003"/>
          <a:ext cx="2655466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 </a:t>
          </a:r>
          <a:r>
            <a:rPr lang="en-US" sz="2500" b="1" kern="1200" dirty="0" smtClean="0">
              <a:solidFill>
                <a:schemeClr val="tx1"/>
              </a:solidFill>
            </a:rPr>
            <a:t>must not</a:t>
          </a:r>
          <a:r>
            <a:rPr lang="en-US" sz="2500" b="1" kern="1200" dirty="0" smtClean="0">
              <a:solidFill>
                <a:srgbClr val="C00000"/>
              </a:solidFill>
            </a:rPr>
            <a:t>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200807" y="251737"/>
        <a:ext cx="2591998" cy="1020027"/>
      </dsp:txXfrm>
    </dsp:sp>
    <dsp:sp modelId="{D9A783C9-21CD-4690-BEB6-19B64F8FE085}">
      <dsp:nvSpPr>
        <dsp:cNvPr id="0" name=""/>
        <dsp:cNvSpPr/>
      </dsp:nvSpPr>
      <dsp:spPr>
        <a:xfrm rot="5400000">
          <a:off x="5956352" y="1081532"/>
          <a:ext cx="1346845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D2EBBC-EBA0-4AB8-AD70-7996B19FB1AB}">
      <dsp:nvSpPr>
        <dsp:cNvPr id="0" name=""/>
        <dsp:cNvSpPr/>
      </dsp:nvSpPr>
      <dsp:spPr>
        <a:xfrm>
          <a:off x="5832651" y="220003"/>
          <a:ext cx="2670220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We </a:t>
          </a:r>
          <a:r>
            <a:rPr lang="en-US" sz="2500" b="1" kern="1200" dirty="0" smtClean="0">
              <a:solidFill>
                <a:schemeClr val="tx1"/>
              </a:solidFill>
            </a:rPr>
            <a:t>mustn’t</a:t>
          </a:r>
          <a:r>
            <a:rPr lang="en-US" sz="2500" b="1" kern="1200" dirty="0" smtClean="0">
              <a:solidFill>
                <a:srgbClr val="C00000"/>
              </a:solidFill>
            </a:rPr>
            <a:t>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64385" y="251737"/>
        <a:ext cx="2606752" cy="1020027"/>
      </dsp:txXfrm>
    </dsp:sp>
    <dsp:sp modelId="{A331FA2D-E2BA-49E4-8A8E-ED65443F7BD4}">
      <dsp:nvSpPr>
        <dsp:cNvPr id="0" name=""/>
        <dsp:cNvSpPr/>
      </dsp:nvSpPr>
      <dsp:spPr>
        <a:xfrm rot="5400000">
          <a:off x="5881634" y="2510619"/>
          <a:ext cx="1496282" cy="16252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DD406A-1603-4C20-A360-A6D184415CDE}">
      <dsp:nvSpPr>
        <dsp:cNvPr id="0" name=""/>
        <dsp:cNvSpPr/>
      </dsp:nvSpPr>
      <dsp:spPr>
        <a:xfrm>
          <a:off x="5832651" y="1574372"/>
          <a:ext cx="2670220" cy="1083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mustn’t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64385" y="1606106"/>
        <a:ext cx="2606752" cy="1020027"/>
      </dsp:txXfrm>
    </dsp:sp>
    <dsp:sp modelId="{56DA253D-CD37-4039-B078-2595CBE18A76}">
      <dsp:nvSpPr>
        <dsp:cNvPr id="0" name=""/>
        <dsp:cNvSpPr/>
      </dsp:nvSpPr>
      <dsp:spPr>
        <a:xfrm>
          <a:off x="5694812" y="2928741"/>
          <a:ext cx="2945897" cy="1384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They mustn’t play with matches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735361" y="2969290"/>
        <a:ext cx="2864799" cy="130335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8829C-0CFA-4EC9-9BB6-3D6ACEA4FD7D}">
      <dsp:nvSpPr>
        <dsp:cNvPr id="0" name=""/>
        <dsp:cNvSpPr/>
      </dsp:nvSpPr>
      <dsp:spPr>
        <a:xfrm rot="5400000">
          <a:off x="-579133" y="932849"/>
          <a:ext cx="1450691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EEC57-A526-4AFA-A112-C4B93DA0D1DA}">
      <dsp:nvSpPr>
        <dsp:cNvPr id="0" name=""/>
        <dsp:cNvSpPr/>
      </dsp:nvSpPr>
      <dsp:spPr>
        <a:xfrm>
          <a:off x="3672" y="4893"/>
          <a:ext cx="1444012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dirty="0" smtClean="0"/>
            <a:t>1 лицо</a:t>
          </a:r>
          <a:endParaRPr lang="ru-RU" sz="2500" b="0" kern="1200" dirty="0"/>
        </a:p>
      </dsp:txBody>
      <dsp:txXfrm>
        <a:off x="37853" y="39074"/>
        <a:ext cx="1375650" cy="1098673"/>
      </dsp:txXfrm>
    </dsp:sp>
    <dsp:sp modelId="{BFAD29E3-1B04-4D08-BE36-C7A15D23C67F}">
      <dsp:nvSpPr>
        <dsp:cNvPr id="0" name=""/>
        <dsp:cNvSpPr/>
      </dsp:nvSpPr>
      <dsp:spPr>
        <a:xfrm rot="5400000">
          <a:off x="-635257" y="2447768"/>
          <a:ext cx="1562939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57C341-40AC-4C33-A6BD-5A29F85314B2}">
      <dsp:nvSpPr>
        <dsp:cNvPr id="0" name=""/>
        <dsp:cNvSpPr/>
      </dsp:nvSpPr>
      <dsp:spPr>
        <a:xfrm>
          <a:off x="11199" y="1463688"/>
          <a:ext cx="1428957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45380" y="1497869"/>
        <a:ext cx="1360595" cy="1098673"/>
      </dsp:txXfrm>
    </dsp:sp>
    <dsp:sp modelId="{EE108D69-6752-420B-A1C0-59FAE2B5009B}">
      <dsp:nvSpPr>
        <dsp:cNvPr id="0" name=""/>
        <dsp:cNvSpPr/>
      </dsp:nvSpPr>
      <dsp:spPr>
        <a:xfrm rot="13159">
          <a:off x="146201" y="3244568"/>
          <a:ext cx="2956133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C0883D-71C9-46F9-9593-34063091F357}">
      <dsp:nvSpPr>
        <dsp:cNvPr id="0" name=""/>
        <dsp:cNvSpPr/>
      </dsp:nvSpPr>
      <dsp:spPr>
        <a:xfrm>
          <a:off x="45374" y="2922483"/>
          <a:ext cx="1360608" cy="1393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85225" y="2962334"/>
        <a:ext cx="1280906" cy="1313400"/>
      </dsp:txXfrm>
    </dsp:sp>
    <dsp:sp modelId="{1F6D4E40-5273-4A35-9CFD-C70F86E3BFD9}">
      <dsp:nvSpPr>
        <dsp:cNvPr id="0" name=""/>
        <dsp:cNvSpPr/>
      </dsp:nvSpPr>
      <dsp:spPr>
        <a:xfrm rot="16200000">
          <a:off x="2335535" y="2472051"/>
          <a:ext cx="1546900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86765-EDAA-46BF-AA85-6F3E60DD052D}">
      <dsp:nvSpPr>
        <dsp:cNvPr id="0" name=""/>
        <dsp:cNvSpPr/>
      </dsp:nvSpPr>
      <dsp:spPr>
        <a:xfrm>
          <a:off x="2089554" y="2954787"/>
          <a:ext cx="3197795" cy="13607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he/she/it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129410" y="2994643"/>
        <a:ext cx="3118083" cy="1281086"/>
      </dsp:txXfrm>
    </dsp:sp>
    <dsp:sp modelId="{87405FA9-CF6A-497F-95E8-2C8D5234A5D3}">
      <dsp:nvSpPr>
        <dsp:cNvPr id="0" name=""/>
        <dsp:cNvSpPr/>
      </dsp:nvSpPr>
      <dsp:spPr>
        <a:xfrm rot="16200000">
          <a:off x="2383640" y="965152"/>
          <a:ext cx="1450691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B1CF3-B2B3-4337-8104-0AE02C9131C9}">
      <dsp:nvSpPr>
        <dsp:cNvPr id="0" name=""/>
        <dsp:cNvSpPr/>
      </dsp:nvSpPr>
      <dsp:spPr>
        <a:xfrm>
          <a:off x="2433577" y="1495992"/>
          <a:ext cx="2509749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you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467758" y="1530173"/>
        <a:ext cx="2441387" cy="1098673"/>
      </dsp:txXfrm>
    </dsp:sp>
    <dsp:sp modelId="{850F35F8-D7D4-4B71-AD91-288868462810}">
      <dsp:nvSpPr>
        <dsp:cNvPr id="0" name=""/>
        <dsp:cNvSpPr/>
      </dsp:nvSpPr>
      <dsp:spPr>
        <a:xfrm>
          <a:off x="3113575" y="235755"/>
          <a:ext cx="3585479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0B7DB-DF6C-457D-A1D4-36E5EC6CB169}">
      <dsp:nvSpPr>
        <dsp:cNvPr id="0" name=""/>
        <dsp:cNvSpPr/>
      </dsp:nvSpPr>
      <dsp:spPr>
        <a:xfrm>
          <a:off x="2586867" y="37197"/>
          <a:ext cx="2203169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I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621048" y="71378"/>
        <a:ext cx="2134807" cy="1098673"/>
      </dsp:txXfrm>
    </dsp:sp>
    <dsp:sp modelId="{2088A102-150A-4DFA-8C98-1F68752C0DBC}">
      <dsp:nvSpPr>
        <dsp:cNvPr id="0" name=""/>
        <dsp:cNvSpPr/>
      </dsp:nvSpPr>
      <dsp:spPr>
        <a:xfrm rot="5400000">
          <a:off x="5978441" y="965152"/>
          <a:ext cx="1450691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BFE10-C7BF-4079-8DC8-C6BC9C252392}">
      <dsp:nvSpPr>
        <dsp:cNvPr id="0" name=""/>
        <dsp:cNvSpPr/>
      </dsp:nvSpPr>
      <dsp:spPr>
        <a:xfrm>
          <a:off x="6147260" y="37197"/>
          <a:ext cx="2271985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we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181441" y="71378"/>
        <a:ext cx="2203623" cy="1098673"/>
      </dsp:txXfrm>
    </dsp:sp>
    <dsp:sp modelId="{9130EED0-7FEC-4342-9596-1D54AE08069D}">
      <dsp:nvSpPr>
        <dsp:cNvPr id="0" name=""/>
        <dsp:cNvSpPr/>
      </dsp:nvSpPr>
      <dsp:spPr>
        <a:xfrm rot="5400000">
          <a:off x="5944577" y="2457811"/>
          <a:ext cx="1518419" cy="17505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4E064A-DCCA-4605-91B4-D1305BCCB5CB}">
      <dsp:nvSpPr>
        <dsp:cNvPr id="0" name=""/>
        <dsp:cNvSpPr/>
      </dsp:nvSpPr>
      <dsp:spPr>
        <a:xfrm>
          <a:off x="6158415" y="1495992"/>
          <a:ext cx="2249675" cy="11670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you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192596" y="1530173"/>
        <a:ext cx="2181313" cy="1098673"/>
      </dsp:txXfrm>
    </dsp:sp>
    <dsp:sp modelId="{46CD60D5-9BAC-41E1-9540-F0503E313922}">
      <dsp:nvSpPr>
        <dsp:cNvPr id="0" name=""/>
        <dsp:cNvSpPr/>
      </dsp:nvSpPr>
      <dsp:spPr>
        <a:xfrm>
          <a:off x="5929219" y="2954787"/>
          <a:ext cx="2708067" cy="1303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Must they do homework?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967395" y="2992963"/>
        <a:ext cx="2631715" cy="122708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5AF66-B128-4922-9141-F2592DDD20C5}">
      <dsp:nvSpPr>
        <dsp:cNvPr id="0" name=""/>
        <dsp:cNvSpPr/>
      </dsp:nvSpPr>
      <dsp:spPr>
        <a:xfrm rot="5400000">
          <a:off x="-271111" y="1034009"/>
          <a:ext cx="1192650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C250B-CFE0-4ECB-8BFB-7DFB107AEF8B}">
      <dsp:nvSpPr>
        <dsp:cNvPr id="0" name=""/>
        <dsp:cNvSpPr/>
      </dsp:nvSpPr>
      <dsp:spPr>
        <a:xfrm>
          <a:off x="2065" y="271113"/>
          <a:ext cx="1599083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30166" y="299214"/>
        <a:ext cx="1542881" cy="903248"/>
      </dsp:txXfrm>
    </dsp:sp>
    <dsp:sp modelId="{001D6302-F5E1-4B46-8236-0001FB66EA9D}">
      <dsp:nvSpPr>
        <dsp:cNvPr id="0" name=""/>
        <dsp:cNvSpPr/>
      </dsp:nvSpPr>
      <dsp:spPr>
        <a:xfrm rot="5400000">
          <a:off x="-321795" y="2284006"/>
          <a:ext cx="1294017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6DD76-0D5E-44DA-8B20-5D8DB6E283B7}">
      <dsp:nvSpPr>
        <dsp:cNvPr id="0" name=""/>
        <dsp:cNvSpPr/>
      </dsp:nvSpPr>
      <dsp:spPr>
        <a:xfrm>
          <a:off x="2065" y="1470426"/>
          <a:ext cx="1599083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30166" y="1498527"/>
        <a:ext cx="1542881" cy="903248"/>
      </dsp:txXfrm>
    </dsp:sp>
    <dsp:sp modelId="{C593BCFE-3A81-4F36-9FEA-A9C09DDD6971}">
      <dsp:nvSpPr>
        <dsp:cNvPr id="0" name=""/>
        <dsp:cNvSpPr/>
      </dsp:nvSpPr>
      <dsp:spPr>
        <a:xfrm rot="1640">
          <a:off x="328544" y="2935755"/>
          <a:ext cx="2936028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A5BD1-38DA-40ED-8B63-1C1673B50F63}">
      <dsp:nvSpPr>
        <dsp:cNvPr id="0" name=""/>
        <dsp:cNvSpPr/>
      </dsp:nvSpPr>
      <dsp:spPr>
        <a:xfrm>
          <a:off x="2065" y="2669739"/>
          <a:ext cx="1599083" cy="1163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36146" y="2703820"/>
        <a:ext cx="1530921" cy="1095440"/>
      </dsp:txXfrm>
    </dsp:sp>
    <dsp:sp modelId="{1274EB67-AF88-4CB2-A156-90D7227A9609}">
      <dsp:nvSpPr>
        <dsp:cNvPr id="0" name=""/>
        <dsp:cNvSpPr/>
      </dsp:nvSpPr>
      <dsp:spPr>
        <a:xfrm rot="16200000">
          <a:off x="2625004" y="2286112"/>
          <a:ext cx="1292626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3B2EB-8550-4DDF-B52C-2C00EF8938C2}">
      <dsp:nvSpPr>
        <dsp:cNvPr id="0" name=""/>
        <dsp:cNvSpPr/>
      </dsp:nvSpPr>
      <dsp:spPr>
        <a:xfrm>
          <a:off x="2128847" y="2672541"/>
          <a:ext cx="3237729" cy="1160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he/she/it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he/she/it mustn’t.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162846" y="2706540"/>
        <a:ext cx="3169731" cy="1092802"/>
      </dsp:txXfrm>
    </dsp:sp>
    <dsp:sp modelId="{CDC41B44-F260-47B2-B3C1-E7C1E151226E}">
      <dsp:nvSpPr>
        <dsp:cNvPr id="0" name=""/>
        <dsp:cNvSpPr/>
      </dsp:nvSpPr>
      <dsp:spPr>
        <a:xfrm rot="16200000">
          <a:off x="2674992" y="1036811"/>
          <a:ext cx="1192650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B6B5E-CA65-4477-917A-19627C5163D7}">
      <dsp:nvSpPr>
        <dsp:cNvPr id="0" name=""/>
        <dsp:cNvSpPr/>
      </dsp:nvSpPr>
      <dsp:spPr>
        <a:xfrm>
          <a:off x="2304259" y="1473228"/>
          <a:ext cx="2886906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you mustn’t.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332360" y="1501329"/>
        <a:ext cx="2830704" cy="903248"/>
      </dsp:txXfrm>
    </dsp:sp>
    <dsp:sp modelId="{D767BEC4-B0BF-41AF-A04A-5270D731AD4E}">
      <dsp:nvSpPr>
        <dsp:cNvPr id="0" name=""/>
        <dsp:cNvSpPr/>
      </dsp:nvSpPr>
      <dsp:spPr>
        <a:xfrm>
          <a:off x="3276431" y="437155"/>
          <a:ext cx="3508084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5DC78-6589-480F-8DA0-B42989D9C446}">
      <dsp:nvSpPr>
        <dsp:cNvPr id="0" name=""/>
        <dsp:cNvSpPr/>
      </dsp:nvSpPr>
      <dsp:spPr>
        <a:xfrm>
          <a:off x="2520279" y="273915"/>
          <a:ext cx="2454865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I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I mustn’t.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548380" y="302016"/>
        <a:ext cx="2398663" cy="903248"/>
      </dsp:txXfrm>
    </dsp:sp>
    <dsp:sp modelId="{5F3A46C7-F28A-4A58-9C36-35301DC46143}">
      <dsp:nvSpPr>
        <dsp:cNvPr id="0" name=""/>
        <dsp:cNvSpPr/>
      </dsp:nvSpPr>
      <dsp:spPr>
        <a:xfrm rot="5400000">
          <a:off x="6193864" y="1036811"/>
          <a:ext cx="1192650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CDF3CB-6A90-4162-AB67-FEE764180FFB}">
      <dsp:nvSpPr>
        <dsp:cNvPr id="0" name=""/>
        <dsp:cNvSpPr/>
      </dsp:nvSpPr>
      <dsp:spPr>
        <a:xfrm>
          <a:off x="5904660" y="273915"/>
          <a:ext cx="2723847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we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we mustn’t. 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932761" y="302016"/>
        <a:ext cx="2667645" cy="903248"/>
      </dsp:txXfrm>
    </dsp:sp>
    <dsp:sp modelId="{95FA0172-3DA3-4F85-9F35-973CB4BCAA57}">
      <dsp:nvSpPr>
        <dsp:cNvPr id="0" name=""/>
        <dsp:cNvSpPr/>
      </dsp:nvSpPr>
      <dsp:spPr>
        <a:xfrm rot="5400000">
          <a:off x="6155867" y="2274121"/>
          <a:ext cx="1268645" cy="14391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D98A49-DB13-4FF2-9876-1B7F0F935F13}">
      <dsp:nvSpPr>
        <dsp:cNvPr id="0" name=""/>
        <dsp:cNvSpPr/>
      </dsp:nvSpPr>
      <dsp:spPr>
        <a:xfrm>
          <a:off x="5894274" y="1473228"/>
          <a:ext cx="2744619" cy="9594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you mustn’t.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922375" y="1501329"/>
        <a:ext cx="2688417" cy="903248"/>
      </dsp:txXfrm>
    </dsp:sp>
    <dsp:sp modelId="{F1985094-D21C-4720-B418-896E3E966A5C}">
      <dsp:nvSpPr>
        <dsp:cNvPr id="0" name=""/>
        <dsp:cNvSpPr/>
      </dsp:nvSpPr>
      <dsp:spPr>
        <a:xfrm>
          <a:off x="5921738" y="2672541"/>
          <a:ext cx="2689691" cy="11125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they must/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they mustn’t.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954322" y="2705125"/>
        <a:ext cx="2624523" cy="1047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4B69C-E1D4-4ABD-A016-26F8516B9B37}">
      <dsp:nvSpPr>
        <dsp:cNvPr id="0" name=""/>
        <dsp:cNvSpPr/>
      </dsp:nvSpPr>
      <dsp:spPr>
        <a:xfrm rot="5400000">
          <a:off x="-17661" y="837806"/>
          <a:ext cx="1307360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7F4969-1BEB-457C-9FED-A8C88DCE813D}">
      <dsp:nvSpPr>
        <dsp:cNvPr id="0" name=""/>
        <dsp:cNvSpPr/>
      </dsp:nvSpPr>
      <dsp:spPr>
        <a:xfrm>
          <a:off x="509052" y="1603"/>
          <a:ext cx="1298372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539855" y="32406"/>
        <a:ext cx="1236766" cy="990076"/>
      </dsp:txXfrm>
    </dsp:sp>
    <dsp:sp modelId="{501708D8-BE51-4719-AB91-ACCA6C2AB371}">
      <dsp:nvSpPr>
        <dsp:cNvPr id="0" name=""/>
        <dsp:cNvSpPr/>
      </dsp:nvSpPr>
      <dsp:spPr>
        <a:xfrm rot="5400000">
          <a:off x="-173868" y="2308616"/>
          <a:ext cx="1619773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C8B8C-1CE6-48DE-9661-061517EEFCC8}">
      <dsp:nvSpPr>
        <dsp:cNvPr id="0" name=""/>
        <dsp:cNvSpPr/>
      </dsp:nvSpPr>
      <dsp:spPr>
        <a:xfrm>
          <a:off x="509052" y="1316206"/>
          <a:ext cx="1298372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2</a:t>
          </a:r>
          <a:r>
            <a:rPr lang="ru-RU" sz="2600" kern="1200" dirty="0" smtClean="0"/>
            <a:t> лицо</a:t>
          </a:r>
          <a:r>
            <a:rPr lang="en-US" sz="2600" kern="1200" dirty="0" smtClean="0"/>
            <a:t> </a:t>
          </a:r>
          <a:endParaRPr lang="ru-RU" sz="2600" kern="1200" dirty="0"/>
        </a:p>
      </dsp:txBody>
      <dsp:txXfrm>
        <a:off x="539855" y="1347009"/>
        <a:ext cx="1236766" cy="990076"/>
      </dsp:txXfrm>
    </dsp:sp>
    <dsp:sp modelId="{1601B044-A217-45CA-BF02-E49F32BA4EDF}">
      <dsp:nvSpPr>
        <dsp:cNvPr id="0" name=""/>
        <dsp:cNvSpPr/>
      </dsp:nvSpPr>
      <dsp:spPr>
        <a:xfrm>
          <a:off x="639002" y="3124290"/>
          <a:ext cx="2653671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0F009-B069-4B9E-85F3-455098CC844D}">
      <dsp:nvSpPr>
        <dsp:cNvPr id="0" name=""/>
        <dsp:cNvSpPr/>
      </dsp:nvSpPr>
      <dsp:spPr>
        <a:xfrm>
          <a:off x="436074" y="2630809"/>
          <a:ext cx="1444328" cy="1680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3 лицо</a:t>
          </a:r>
          <a:endParaRPr lang="ru-RU" sz="2600" kern="1200" dirty="0"/>
        </a:p>
      </dsp:txBody>
      <dsp:txXfrm>
        <a:off x="478377" y="2673112"/>
        <a:ext cx="1359722" cy="1596234"/>
      </dsp:txXfrm>
    </dsp:sp>
    <dsp:sp modelId="{08187FF0-8F36-4B6E-AEE3-9CD354B9714C}">
      <dsp:nvSpPr>
        <dsp:cNvPr id="0" name=""/>
        <dsp:cNvSpPr/>
      </dsp:nvSpPr>
      <dsp:spPr>
        <a:xfrm rot="16200000">
          <a:off x="2488413" y="2308616"/>
          <a:ext cx="1619773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BDC7A-379D-4D7C-9ADD-AD7AFC80A6A7}">
      <dsp:nvSpPr>
        <dsp:cNvPr id="0" name=""/>
        <dsp:cNvSpPr/>
      </dsp:nvSpPr>
      <dsp:spPr>
        <a:xfrm>
          <a:off x="2458828" y="2630809"/>
          <a:ext cx="2723384" cy="1680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He can’t swim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She can’t swim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It can’t 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2508058" y="2680039"/>
        <a:ext cx="2624924" cy="1582380"/>
      </dsp:txXfrm>
    </dsp:sp>
    <dsp:sp modelId="{3755A89B-25F5-4F77-A412-F6F0615FA42F}">
      <dsp:nvSpPr>
        <dsp:cNvPr id="0" name=""/>
        <dsp:cNvSpPr/>
      </dsp:nvSpPr>
      <dsp:spPr>
        <a:xfrm rot="16200000">
          <a:off x="2644619" y="837806"/>
          <a:ext cx="1307360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DB8A39-B766-465E-B37C-6756DDFDFE14}">
      <dsp:nvSpPr>
        <dsp:cNvPr id="0" name=""/>
        <dsp:cNvSpPr/>
      </dsp:nvSpPr>
      <dsp:spPr>
        <a:xfrm>
          <a:off x="2556950" y="1316206"/>
          <a:ext cx="2527140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You can’t 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2587753" y="1347009"/>
        <a:ext cx="2465534" cy="990076"/>
      </dsp:txXfrm>
    </dsp:sp>
    <dsp:sp modelId="{958443B5-88ED-4FD5-B190-596A2C2A51B5}">
      <dsp:nvSpPr>
        <dsp:cNvPr id="0" name=""/>
        <dsp:cNvSpPr/>
      </dsp:nvSpPr>
      <dsp:spPr>
        <a:xfrm rot="21589806">
          <a:off x="3303216" y="175777"/>
          <a:ext cx="3188435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9B7C0-96F4-4399-BE73-8BD753430DD7}">
      <dsp:nvSpPr>
        <dsp:cNvPr id="0" name=""/>
        <dsp:cNvSpPr/>
      </dsp:nvSpPr>
      <dsp:spPr>
        <a:xfrm>
          <a:off x="2628937" y="1603"/>
          <a:ext cx="2383165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I </a:t>
          </a:r>
          <a:r>
            <a:rPr lang="en-US" sz="2600" b="1" kern="1200" dirty="0" smtClean="0">
              <a:solidFill>
                <a:schemeClr val="tx1"/>
              </a:solidFill>
            </a:rPr>
            <a:t>cannot </a:t>
          </a:r>
          <a:r>
            <a:rPr lang="en-US" sz="2600" b="1" kern="1200" dirty="0" smtClean="0">
              <a:solidFill>
                <a:srgbClr val="C00000"/>
              </a:solidFill>
            </a:rPr>
            <a:t>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2659740" y="32406"/>
        <a:ext cx="2321559" cy="990076"/>
      </dsp:txXfrm>
    </dsp:sp>
    <dsp:sp modelId="{58C85780-3F8B-4A0B-BAF8-ACDF4D9C8D94}">
      <dsp:nvSpPr>
        <dsp:cNvPr id="0" name=""/>
        <dsp:cNvSpPr/>
      </dsp:nvSpPr>
      <dsp:spPr>
        <a:xfrm rot="5400000">
          <a:off x="5847559" y="823591"/>
          <a:ext cx="1297971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EF782-1466-432E-A012-203F7F59182B}">
      <dsp:nvSpPr>
        <dsp:cNvPr id="0" name=""/>
        <dsp:cNvSpPr/>
      </dsp:nvSpPr>
      <dsp:spPr>
        <a:xfrm>
          <a:off x="5832651" y="1603"/>
          <a:ext cx="2372227" cy="1032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We </a:t>
          </a:r>
          <a:r>
            <a:rPr lang="en-US" sz="2600" b="1" kern="1200" dirty="0" smtClean="0">
              <a:solidFill>
                <a:schemeClr val="tx1"/>
              </a:solidFill>
            </a:rPr>
            <a:t>can’t </a:t>
          </a:r>
          <a:r>
            <a:rPr lang="en-US" sz="2600" b="1" kern="1200" dirty="0" smtClean="0">
              <a:solidFill>
                <a:srgbClr val="C00000"/>
              </a:solidFill>
            </a:rPr>
            <a:t>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5862900" y="31852"/>
        <a:ext cx="2311729" cy="972275"/>
      </dsp:txXfrm>
    </dsp:sp>
    <dsp:sp modelId="{F7BD076C-D694-43EC-9D87-C409ED6E4AD4}">
      <dsp:nvSpPr>
        <dsp:cNvPr id="0" name=""/>
        <dsp:cNvSpPr/>
      </dsp:nvSpPr>
      <dsp:spPr>
        <a:xfrm rot="5400000">
          <a:off x="5842864" y="2133500"/>
          <a:ext cx="1307360" cy="15775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A5CDE-8471-4210-AAEF-D27BDE16180E}">
      <dsp:nvSpPr>
        <dsp:cNvPr id="0" name=""/>
        <dsp:cNvSpPr/>
      </dsp:nvSpPr>
      <dsp:spPr>
        <a:xfrm>
          <a:off x="5760637" y="1297297"/>
          <a:ext cx="2516255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You can’t 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5791440" y="1328100"/>
        <a:ext cx="2454649" cy="990076"/>
      </dsp:txXfrm>
    </dsp:sp>
    <dsp:sp modelId="{D955C81B-02AA-45CA-A82D-607AFE6A7245}">
      <dsp:nvSpPr>
        <dsp:cNvPr id="0" name=""/>
        <dsp:cNvSpPr/>
      </dsp:nvSpPr>
      <dsp:spPr>
        <a:xfrm>
          <a:off x="5760637" y="2611900"/>
          <a:ext cx="2516255" cy="1051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C00000"/>
              </a:solidFill>
            </a:rPr>
            <a:t>They can’t swim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5791440" y="2642703"/>
        <a:ext cx="2454649" cy="9900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63514-25F1-4C92-ADA9-1D07189952E8}">
      <dsp:nvSpPr>
        <dsp:cNvPr id="0" name=""/>
        <dsp:cNvSpPr/>
      </dsp:nvSpPr>
      <dsp:spPr>
        <a:xfrm rot="5400000">
          <a:off x="-478787" y="933627"/>
          <a:ext cx="1461727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74D13-8748-4D8E-9C69-212493E809B6}">
      <dsp:nvSpPr>
        <dsp:cNvPr id="0" name=""/>
        <dsp:cNvSpPr/>
      </dsp:nvSpPr>
      <dsp:spPr>
        <a:xfrm>
          <a:off x="162966" y="36786"/>
          <a:ext cx="1347886" cy="11002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195192" y="69012"/>
        <a:ext cx="1283434" cy="1035812"/>
      </dsp:txXfrm>
    </dsp:sp>
    <dsp:sp modelId="{7B70E041-6EE3-439E-B223-4D34E1DBC07B}">
      <dsp:nvSpPr>
        <dsp:cNvPr id="0" name=""/>
        <dsp:cNvSpPr/>
      </dsp:nvSpPr>
      <dsp:spPr>
        <a:xfrm rot="5400000">
          <a:off x="-544677" y="2470860"/>
          <a:ext cx="1593508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109073-4F25-4716-8703-9D994B6EE9A4}">
      <dsp:nvSpPr>
        <dsp:cNvPr id="0" name=""/>
        <dsp:cNvSpPr/>
      </dsp:nvSpPr>
      <dsp:spPr>
        <a:xfrm>
          <a:off x="162966" y="1431731"/>
          <a:ext cx="1347886" cy="12518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199633" y="1468398"/>
        <a:ext cx="1274552" cy="1178561"/>
      </dsp:txXfrm>
    </dsp:sp>
    <dsp:sp modelId="{2A2A5C83-89F9-4731-A3F7-4BA851211BF0}">
      <dsp:nvSpPr>
        <dsp:cNvPr id="0" name=""/>
        <dsp:cNvSpPr/>
      </dsp:nvSpPr>
      <dsp:spPr>
        <a:xfrm rot="21588053">
          <a:off x="252068" y="3263105"/>
          <a:ext cx="2594686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529EFD-8026-4BE1-845E-788B81838253}">
      <dsp:nvSpPr>
        <dsp:cNvPr id="0" name=""/>
        <dsp:cNvSpPr/>
      </dsp:nvSpPr>
      <dsp:spPr>
        <a:xfrm>
          <a:off x="162966" y="2978307"/>
          <a:ext cx="1347886" cy="13658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202444" y="3017785"/>
        <a:ext cx="1268930" cy="1286909"/>
      </dsp:txXfrm>
    </dsp:sp>
    <dsp:sp modelId="{049D4D1E-C506-4DBD-885B-B06E028BBCA1}">
      <dsp:nvSpPr>
        <dsp:cNvPr id="0" name=""/>
        <dsp:cNvSpPr/>
      </dsp:nvSpPr>
      <dsp:spPr>
        <a:xfrm rot="16200000">
          <a:off x="2066960" y="2467565"/>
          <a:ext cx="1571354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A9975-403E-4631-B26E-D595D889A48E}">
      <dsp:nvSpPr>
        <dsp:cNvPr id="0" name=""/>
        <dsp:cNvSpPr/>
      </dsp:nvSpPr>
      <dsp:spPr>
        <a:xfrm>
          <a:off x="2159149" y="2949782"/>
          <a:ext cx="2556644" cy="13943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he ride?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she ride?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it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199989" y="2990622"/>
        <a:ext cx="2474964" cy="1312710"/>
      </dsp:txXfrm>
    </dsp:sp>
    <dsp:sp modelId="{C027F98F-A1F0-4E2B-80CB-B00E67FF72C5}">
      <dsp:nvSpPr>
        <dsp:cNvPr id="0" name=""/>
        <dsp:cNvSpPr/>
      </dsp:nvSpPr>
      <dsp:spPr>
        <a:xfrm rot="16200000">
          <a:off x="2120464" y="940661"/>
          <a:ext cx="1464347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6AD00-BF32-4423-B249-66D74CB832E7}">
      <dsp:nvSpPr>
        <dsp:cNvPr id="0" name=""/>
        <dsp:cNvSpPr/>
      </dsp:nvSpPr>
      <dsp:spPr>
        <a:xfrm>
          <a:off x="2311076" y="1476381"/>
          <a:ext cx="2252789" cy="1178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you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345600" y="1510905"/>
        <a:ext cx="2183741" cy="1109672"/>
      </dsp:txXfrm>
    </dsp:sp>
    <dsp:sp modelId="{D9213D98-C7AA-483E-85CF-6F85B1B05807}">
      <dsp:nvSpPr>
        <dsp:cNvPr id="0" name=""/>
        <dsp:cNvSpPr/>
      </dsp:nvSpPr>
      <dsp:spPr>
        <a:xfrm rot="21596633">
          <a:off x="2857163" y="202470"/>
          <a:ext cx="3043522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8CBE4C-B8E2-4BD7-AB3F-9DDAAC91BE2C}">
      <dsp:nvSpPr>
        <dsp:cNvPr id="0" name=""/>
        <dsp:cNvSpPr/>
      </dsp:nvSpPr>
      <dsp:spPr>
        <a:xfrm>
          <a:off x="2455204" y="2981"/>
          <a:ext cx="1964533" cy="1178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I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489728" y="37505"/>
        <a:ext cx="1895485" cy="1109672"/>
      </dsp:txXfrm>
    </dsp:sp>
    <dsp:sp modelId="{A516A79B-398F-485D-8506-ECBE42CADBA0}">
      <dsp:nvSpPr>
        <dsp:cNvPr id="0" name=""/>
        <dsp:cNvSpPr/>
      </dsp:nvSpPr>
      <dsp:spPr>
        <a:xfrm rot="5385468">
          <a:off x="5175324" y="939170"/>
          <a:ext cx="1476394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1AA091-3968-4B21-B9A6-D7D22286EA19}">
      <dsp:nvSpPr>
        <dsp:cNvPr id="0" name=""/>
        <dsp:cNvSpPr/>
      </dsp:nvSpPr>
      <dsp:spPr>
        <a:xfrm>
          <a:off x="5436100" y="0"/>
          <a:ext cx="2108553" cy="1178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we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470624" y="34524"/>
        <a:ext cx="2039505" cy="1109672"/>
      </dsp:txXfrm>
    </dsp:sp>
    <dsp:sp modelId="{34D535EA-6DD3-43B3-962D-5235DCCF47AC}">
      <dsp:nvSpPr>
        <dsp:cNvPr id="0" name=""/>
        <dsp:cNvSpPr/>
      </dsp:nvSpPr>
      <dsp:spPr>
        <a:xfrm rot="5400000">
          <a:off x="5143730" y="2460064"/>
          <a:ext cx="1556353" cy="17680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691F86-D417-4A7D-8D41-CDD033A4326B}">
      <dsp:nvSpPr>
        <dsp:cNvPr id="0" name=""/>
        <dsp:cNvSpPr/>
      </dsp:nvSpPr>
      <dsp:spPr>
        <a:xfrm>
          <a:off x="5364090" y="1476381"/>
          <a:ext cx="2285302" cy="1178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you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398614" y="1510905"/>
        <a:ext cx="2216254" cy="1109672"/>
      </dsp:txXfrm>
    </dsp:sp>
    <dsp:sp modelId="{C3768EC7-AF4A-4162-B8EF-63D7C59B0BE4}">
      <dsp:nvSpPr>
        <dsp:cNvPr id="0" name=""/>
        <dsp:cNvSpPr/>
      </dsp:nvSpPr>
      <dsp:spPr>
        <a:xfrm>
          <a:off x="5416032" y="2949782"/>
          <a:ext cx="2181418" cy="13641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Can they ride?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455987" y="2989737"/>
        <a:ext cx="2101508" cy="12842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4EAE9-17C7-4699-B5C6-EBC1F9205277}">
      <dsp:nvSpPr>
        <dsp:cNvPr id="0" name=""/>
        <dsp:cNvSpPr/>
      </dsp:nvSpPr>
      <dsp:spPr>
        <a:xfrm rot="5400000">
          <a:off x="-150353" y="974865"/>
          <a:ext cx="1523957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979D1-BDC9-4CD3-BDD4-7A14E243C7C6}">
      <dsp:nvSpPr>
        <dsp:cNvPr id="0" name=""/>
        <dsp:cNvSpPr/>
      </dsp:nvSpPr>
      <dsp:spPr>
        <a:xfrm>
          <a:off x="199070" y="578"/>
          <a:ext cx="2042666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234967" y="36475"/>
        <a:ext cx="1970872" cy="1153805"/>
      </dsp:txXfrm>
    </dsp:sp>
    <dsp:sp modelId="{80E998C6-5668-4C87-AF24-15341BC20BEF}">
      <dsp:nvSpPr>
        <dsp:cNvPr id="0" name=""/>
        <dsp:cNvSpPr/>
      </dsp:nvSpPr>
      <dsp:spPr>
        <a:xfrm rot="5400000">
          <a:off x="-204586" y="2561098"/>
          <a:ext cx="1632423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5991F1-C4BD-4D4B-8E01-356609C5451F}">
      <dsp:nvSpPr>
        <dsp:cNvPr id="0" name=""/>
        <dsp:cNvSpPr/>
      </dsp:nvSpPr>
      <dsp:spPr>
        <a:xfrm>
          <a:off x="199070" y="1532577"/>
          <a:ext cx="2042666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234967" y="1568474"/>
        <a:ext cx="1970872" cy="1153805"/>
      </dsp:txXfrm>
    </dsp:sp>
    <dsp:sp modelId="{43D231BA-D0E5-405A-8D62-0198DD1ACCAD}">
      <dsp:nvSpPr>
        <dsp:cNvPr id="0" name=""/>
        <dsp:cNvSpPr/>
      </dsp:nvSpPr>
      <dsp:spPr>
        <a:xfrm rot="5089">
          <a:off x="611623" y="3389106"/>
          <a:ext cx="3137303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3E3F7-9385-4923-B894-EAFB15889F7C}">
      <dsp:nvSpPr>
        <dsp:cNvPr id="0" name=""/>
        <dsp:cNvSpPr/>
      </dsp:nvSpPr>
      <dsp:spPr>
        <a:xfrm>
          <a:off x="199070" y="3064577"/>
          <a:ext cx="2042666" cy="1443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241362" y="3106869"/>
        <a:ext cx="1958082" cy="1359380"/>
      </dsp:txXfrm>
    </dsp:sp>
    <dsp:sp modelId="{4B68320A-7A7D-479B-ABCE-A616F5A858F5}">
      <dsp:nvSpPr>
        <dsp:cNvPr id="0" name=""/>
        <dsp:cNvSpPr/>
      </dsp:nvSpPr>
      <dsp:spPr>
        <a:xfrm rot="16200000">
          <a:off x="2943072" y="2575201"/>
          <a:ext cx="1623103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E061E-E75C-4207-9DE7-7FC6680213BF}">
      <dsp:nvSpPr>
        <dsp:cNvPr id="0" name=""/>
        <dsp:cNvSpPr/>
      </dsp:nvSpPr>
      <dsp:spPr>
        <a:xfrm>
          <a:off x="2915816" y="3083341"/>
          <a:ext cx="2895172" cy="1425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he/she/it can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he/she/it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2957559" y="3125084"/>
        <a:ext cx="2811686" cy="1341714"/>
      </dsp:txXfrm>
    </dsp:sp>
    <dsp:sp modelId="{8E57F613-927F-4F68-8329-2CB1101664F8}">
      <dsp:nvSpPr>
        <dsp:cNvPr id="0" name=""/>
        <dsp:cNvSpPr/>
      </dsp:nvSpPr>
      <dsp:spPr>
        <a:xfrm rot="16200000">
          <a:off x="2992645" y="993629"/>
          <a:ext cx="1523957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4273BD-16D2-41DF-94B4-76C8E6805E7C}">
      <dsp:nvSpPr>
        <dsp:cNvPr id="0" name=""/>
        <dsp:cNvSpPr/>
      </dsp:nvSpPr>
      <dsp:spPr>
        <a:xfrm>
          <a:off x="3179912" y="1551341"/>
          <a:ext cx="2366980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can/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you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3215809" y="1587238"/>
        <a:ext cx="2295186" cy="1153805"/>
      </dsp:txXfrm>
    </dsp:sp>
    <dsp:sp modelId="{AE148716-41E2-4549-8C7F-7A906044E07C}">
      <dsp:nvSpPr>
        <dsp:cNvPr id="0" name=""/>
        <dsp:cNvSpPr/>
      </dsp:nvSpPr>
      <dsp:spPr>
        <a:xfrm>
          <a:off x="3758645" y="227629"/>
          <a:ext cx="3342846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2F9469-6F34-475D-BEFA-8B59AB0A7C5B}">
      <dsp:nvSpPr>
        <dsp:cNvPr id="0" name=""/>
        <dsp:cNvSpPr/>
      </dsp:nvSpPr>
      <dsp:spPr>
        <a:xfrm>
          <a:off x="3342069" y="19342"/>
          <a:ext cx="2042666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I can/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I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3377966" y="55239"/>
        <a:ext cx="1970872" cy="1153805"/>
      </dsp:txXfrm>
    </dsp:sp>
    <dsp:sp modelId="{B44C8E64-3238-4AAF-B9D2-43F09DDDF11D}">
      <dsp:nvSpPr>
        <dsp:cNvPr id="0" name=""/>
        <dsp:cNvSpPr/>
      </dsp:nvSpPr>
      <dsp:spPr>
        <a:xfrm rot="5400000">
          <a:off x="6344241" y="993629"/>
          <a:ext cx="1523957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FFEE7-EBD5-43F1-9980-BC5709C20EEF}">
      <dsp:nvSpPr>
        <dsp:cNvPr id="0" name=""/>
        <dsp:cNvSpPr/>
      </dsp:nvSpPr>
      <dsp:spPr>
        <a:xfrm>
          <a:off x="6513901" y="19342"/>
          <a:ext cx="2402195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we can/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we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6549798" y="55239"/>
        <a:ext cx="2330401" cy="1153805"/>
      </dsp:txXfrm>
    </dsp:sp>
    <dsp:sp modelId="{43C9E826-1669-4FA0-A6A5-B0A2358AB533}">
      <dsp:nvSpPr>
        <dsp:cNvPr id="0" name=""/>
        <dsp:cNvSpPr/>
      </dsp:nvSpPr>
      <dsp:spPr>
        <a:xfrm rot="5400000">
          <a:off x="6344241" y="2525628"/>
          <a:ext cx="1523957" cy="1838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496B4-D1C1-49AA-9102-E7E97BD76B9B}">
      <dsp:nvSpPr>
        <dsp:cNvPr id="0" name=""/>
        <dsp:cNvSpPr/>
      </dsp:nvSpPr>
      <dsp:spPr>
        <a:xfrm>
          <a:off x="6579001" y="1551341"/>
          <a:ext cx="2271996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can/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you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6614898" y="1587238"/>
        <a:ext cx="2200202" cy="1153805"/>
      </dsp:txXfrm>
    </dsp:sp>
    <dsp:sp modelId="{59396EE6-3C89-4ABF-A547-9BEABC44BAFC}">
      <dsp:nvSpPr>
        <dsp:cNvPr id="0" name=""/>
        <dsp:cNvSpPr/>
      </dsp:nvSpPr>
      <dsp:spPr>
        <a:xfrm>
          <a:off x="6485069" y="3083341"/>
          <a:ext cx="2459860" cy="1225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they can/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FFFF00"/>
              </a:solidFill>
            </a:rPr>
            <a:t>No, they can’t.</a:t>
          </a:r>
          <a:endParaRPr lang="ru-RU" sz="2500" b="1" kern="1200" dirty="0">
            <a:solidFill>
              <a:srgbClr val="FFFF00"/>
            </a:solidFill>
          </a:endParaRPr>
        </a:p>
      </dsp:txBody>
      <dsp:txXfrm>
        <a:off x="6520966" y="3119238"/>
        <a:ext cx="2388066" cy="11538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A898F-2CC4-4159-8C4B-F0D791281200}">
      <dsp:nvSpPr>
        <dsp:cNvPr id="0" name=""/>
        <dsp:cNvSpPr/>
      </dsp:nvSpPr>
      <dsp:spPr>
        <a:xfrm rot="5400000">
          <a:off x="-192945" y="967861"/>
          <a:ext cx="1309503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1FAE3-0790-4E4B-83F9-D7C9D107C8B0}">
      <dsp:nvSpPr>
        <dsp:cNvPr id="0" name=""/>
        <dsp:cNvSpPr/>
      </dsp:nvSpPr>
      <dsp:spPr>
        <a:xfrm>
          <a:off x="106655" y="129713"/>
          <a:ext cx="1756352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137520" y="160578"/>
        <a:ext cx="1694622" cy="992081"/>
      </dsp:txXfrm>
    </dsp:sp>
    <dsp:sp modelId="{2100ABB4-7D36-4BE0-B64D-237E4D1BE93D}">
      <dsp:nvSpPr>
        <dsp:cNvPr id="0" name=""/>
        <dsp:cNvSpPr/>
      </dsp:nvSpPr>
      <dsp:spPr>
        <a:xfrm rot="5400000">
          <a:off x="-267567" y="2359748"/>
          <a:ext cx="1458748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2086B-2A03-46F9-B202-82029FA5A8B3}">
      <dsp:nvSpPr>
        <dsp:cNvPr id="0" name=""/>
        <dsp:cNvSpPr/>
      </dsp:nvSpPr>
      <dsp:spPr>
        <a:xfrm>
          <a:off x="106655" y="1446977"/>
          <a:ext cx="1756352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137520" y="1477842"/>
        <a:ext cx="1694622" cy="992081"/>
      </dsp:txXfrm>
    </dsp:sp>
    <dsp:sp modelId="{76F689ED-17E7-47F2-9D71-10483B0DF9D8}">
      <dsp:nvSpPr>
        <dsp:cNvPr id="0" name=""/>
        <dsp:cNvSpPr/>
      </dsp:nvSpPr>
      <dsp:spPr>
        <a:xfrm rot="29182">
          <a:off x="461757" y="3110793"/>
          <a:ext cx="2755642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A041A-8B30-4B58-93C2-3CC79B176EC3}">
      <dsp:nvSpPr>
        <dsp:cNvPr id="0" name=""/>
        <dsp:cNvSpPr/>
      </dsp:nvSpPr>
      <dsp:spPr>
        <a:xfrm>
          <a:off x="1599" y="2764242"/>
          <a:ext cx="1966464" cy="1354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41271" y="2803914"/>
        <a:ext cx="1887120" cy="1275172"/>
      </dsp:txXfrm>
    </dsp:sp>
    <dsp:sp modelId="{B39B6D4B-AEAD-4EA4-A73D-EA6F4C58BCF1}">
      <dsp:nvSpPr>
        <dsp:cNvPr id="0" name=""/>
        <dsp:cNvSpPr/>
      </dsp:nvSpPr>
      <dsp:spPr>
        <a:xfrm rot="16200000">
          <a:off x="2507354" y="2402421"/>
          <a:ext cx="1430578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B69F7-C18B-438C-830B-98432F324E42}">
      <dsp:nvSpPr>
        <dsp:cNvPr id="0" name=""/>
        <dsp:cNvSpPr/>
      </dsp:nvSpPr>
      <dsp:spPr>
        <a:xfrm>
          <a:off x="2547661" y="2821000"/>
          <a:ext cx="2396016" cy="1297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He may go out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She may go out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It may go out 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585671" y="2859010"/>
        <a:ext cx="2319996" cy="1221738"/>
      </dsp:txXfrm>
    </dsp:sp>
    <dsp:sp modelId="{4AE84D0A-6E70-439B-8798-DFF5CAE1E8EE}">
      <dsp:nvSpPr>
        <dsp:cNvPr id="0" name=""/>
        <dsp:cNvSpPr/>
      </dsp:nvSpPr>
      <dsp:spPr>
        <a:xfrm rot="16200000">
          <a:off x="2567891" y="1024619"/>
          <a:ext cx="1309503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2460A8-8419-48EA-936B-944969FE2C27}">
      <dsp:nvSpPr>
        <dsp:cNvPr id="0" name=""/>
        <dsp:cNvSpPr/>
      </dsp:nvSpPr>
      <dsp:spPr>
        <a:xfrm>
          <a:off x="2561281" y="1503735"/>
          <a:ext cx="2368775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may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592146" y="1534600"/>
        <a:ext cx="2307045" cy="992081"/>
      </dsp:txXfrm>
    </dsp:sp>
    <dsp:sp modelId="{FFF0D7E6-2DD2-4552-81B1-AD3904126291}">
      <dsp:nvSpPr>
        <dsp:cNvPr id="0" name=""/>
        <dsp:cNvSpPr/>
      </dsp:nvSpPr>
      <dsp:spPr>
        <a:xfrm>
          <a:off x="3227421" y="365987"/>
          <a:ext cx="3078533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BC61A-69F9-4A0B-BA52-E0799E4E390D}">
      <dsp:nvSpPr>
        <dsp:cNvPr id="0" name=""/>
        <dsp:cNvSpPr/>
      </dsp:nvSpPr>
      <dsp:spPr>
        <a:xfrm>
          <a:off x="2664300" y="186471"/>
          <a:ext cx="2162737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 may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695165" y="217336"/>
        <a:ext cx="2101007" cy="992081"/>
      </dsp:txXfrm>
    </dsp:sp>
    <dsp:sp modelId="{7BC2766A-038F-4E71-B10E-892E7BA52743}">
      <dsp:nvSpPr>
        <dsp:cNvPr id="0" name=""/>
        <dsp:cNvSpPr/>
      </dsp:nvSpPr>
      <dsp:spPr>
        <a:xfrm rot="5400000">
          <a:off x="5656683" y="1024619"/>
          <a:ext cx="1309503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E8B69E-3902-4B1E-8BE4-8C14B65B8160}">
      <dsp:nvSpPr>
        <dsp:cNvPr id="0" name=""/>
        <dsp:cNvSpPr/>
      </dsp:nvSpPr>
      <dsp:spPr>
        <a:xfrm>
          <a:off x="5594238" y="186471"/>
          <a:ext cx="2480443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We may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625103" y="217336"/>
        <a:ext cx="2418713" cy="992081"/>
      </dsp:txXfrm>
    </dsp:sp>
    <dsp:sp modelId="{8F668222-07DC-4432-9410-7B0E45A9BD9D}">
      <dsp:nvSpPr>
        <dsp:cNvPr id="0" name=""/>
        <dsp:cNvSpPr/>
      </dsp:nvSpPr>
      <dsp:spPr>
        <a:xfrm rot="5400000">
          <a:off x="5610286" y="2388281"/>
          <a:ext cx="1402298" cy="15807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0EDC0-1C32-4C02-8559-EFB53CCB91AA}">
      <dsp:nvSpPr>
        <dsp:cNvPr id="0" name=""/>
        <dsp:cNvSpPr/>
      </dsp:nvSpPr>
      <dsp:spPr>
        <a:xfrm>
          <a:off x="5584122" y="1503735"/>
          <a:ext cx="2500677" cy="1053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may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614987" y="1534600"/>
        <a:ext cx="2438947" cy="992081"/>
      </dsp:txXfrm>
    </dsp:sp>
    <dsp:sp modelId="{13B1F9DF-35C8-46B5-BEB5-1761D7E67BA5}">
      <dsp:nvSpPr>
        <dsp:cNvPr id="0" name=""/>
        <dsp:cNvSpPr/>
      </dsp:nvSpPr>
      <dsp:spPr>
        <a:xfrm>
          <a:off x="5523273" y="2821000"/>
          <a:ext cx="2622374" cy="12407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They may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559614" y="2857341"/>
        <a:ext cx="2549692" cy="11680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81F92-E5A6-4DF0-AB2C-784CA5CDFA2E}">
      <dsp:nvSpPr>
        <dsp:cNvPr id="0" name=""/>
        <dsp:cNvSpPr/>
      </dsp:nvSpPr>
      <dsp:spPr>
        <a:xfrm rot="5400000">
          <a:off x="-213639" y="856452"/>
          <a:ext cx="955082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0162AA-42D9-42B2-B6AD-0303BB8F5DFC}">
      <dsp:nvSpPr>
        <dsp:cNvPr id="0" name=""/>
        <dsp:cNvSpPr/>
      </dsp:nvSpPr>
      <dsp:spPr>
        <a:xfrm>
          <a:off x="5149" y="245559"/>
          <a:ext cx="1280510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27652" y="268062"/>
        <a:ext cx="1235504" cy="723300"/>
      </dsp:txXfrm>
    </dsp:sp>
    <dsp:sp modelId="{9A4E794B-6D28-449B-B599-B8110E763EB1}">
      <dsp:nvSpPr>
        <dsp:cNvPr id="0" name=""/>
        <dsp:cNvSpPr/>
      </dsp:nvSpPr>
      <dsp:spPr>
        <a:xfrm rot="5400000">
          <a:off x="-446133" y="2049328"/>
          <a:ext cx="1420070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BE2359-DC01-487A-BFF3-6CEED443E5A1}">
      <dsp:nvSpPr>
        <dsp:cNvPr id="0" name=""/>
        <dsp:cNvSpPr/>
      </dsp:nvSpPr>
      <dsp:spPr>
        <a:xfrm>
          <a:off x="5149" y="1205942"/>
          <a:ext cx="1280510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27652" y="1228445"/>
        <a:ext cx="1235504" cy="723300"/>
      </dsp:txXfrm>
    </dsp:sp>
    <dsp:sp modelId="{294BAC4D-8E58-4457-AF0B-20F07BE2004B}">
      <dsp:nvSpPr>
        <dsp:cNvPr id="0" name=""/>
        <dsp:cNvSpPr/>
      </dsp:nvSpPr>
      <dsp:spPr>
        <a:xfrm rot="21599741">
          <a:off x="263901" y="2759261"/>
          <a:ext cx="2725889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30526-4DA8-4492-B05B-4A2018FBE898}">
      <dsp:nvSpPr>
        <dsp:cNvPr id="0" name=""/>
        <dsp:cNvSpPr/>
      </dsp:nvSpPr>
      <dsp:spPr>
        <a:xfrm>
          <a:off x="5149" y="2166325"/>
          <a:ext cx="1280510" cy="1704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42654" y="2203830"/>
        <a:ext cx="1205500" cy="1629730"/>
      </dsp:txXfrm>
    </dsp:sp>
    <dsp:sp modelId="{4D09E1B9-799A-4295-8EDB-071193DB96DF}">
      <dsp:nvSpPr>
        <dsp:cNvPr id="0" name=""/>
        <dsp:cNvSpPr/>
      </dsp:nvSpPr>
      <dsp:spPr>
        <a:xfrm rot="16200000">
          <a:off x="2283645" y="2040180"/>
          <a:ext cx="1426113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7F62F-E878-474D-B179-1627596A3323}">
      <dsp:nvSpPr>
        <dsp:cNvPr id="0" name=""/>
        <dsp:cNvSpPr/>
      </dsp:nvSpPr>
      <dsp:spPr>
        <a:xfrm>
          <a:off x="1708228" y="2154155"/>
          <a:ext cx="3339954" cy="17169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He may not go out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She may not go out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It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1758515" y="2204442"/>
        <a:ext cx="3239380" cy="1616336"/>
      </dsp:txXfrm>
    </dsp:sp>
    <dsp:sp modelId="{EC6D8742-7BBC-42EA-AF50-0E37D594150C}">
      <dsp:nvSpPr>
        <dsp:cNvPr id="0" name=""/>
        <dsp:cNvSpPr/>
      </dsp:nvSpPr>
      <dsp:spPr>
        <a:xfrm rot="16200000">
          <a:off x="2519161" y="844282"/>
          <a:ext cx="955082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3339A-F583-44BC-89E1-4D930EF7A74E}">
      <dsp:nvSpPr>
        <dsp:cNvPr id="0" name=""/>
        <dsp:cNvSpPr/>
      </dsp:nvSpPr>
      <dsp:spPr>
        <a:xfrm>
          <a:off x="1708849" y="1193772"/>
          <a:ext cx="3338712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1731352" y="1216275"/>
        <a:ext cx="3293706" cy="723300"/>
      </dsp:txXfrm>
    </dsp:sp>
    <dsp:sp modelId="{4185F05E-6052-4FCA-A5CE-DE1936324362}">
      <dsp:nvSpPr>
        <dsp:cNvPr id="0" name=""/>
        <dsp:cNvSpPr/>
      </dsp:nvSpPr>
      <dsp:spPr>
        <a:xfrm>
          <a:off x="3003480" y="364090"/>
          <a:ext cx="3690212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08D2A4-7CC3-4B43-B1E8-096329218D12}">
      <dsp:nvSpPr>
        <dsp:cNvPr id="0" name=""/>
        <dsp:cNvSpPr/>
      </dsp:nvSpPr>
      <dsp:spPr>
        <a:xfrm>
          <a:off x="1740657" y="233389"/>
          <a:ext cx="3275097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1763160" y="255892"/>
        <a:ext cx="3230091" cy="723300"/>
      </dsp:txXfrm>
    </dsp:sp>
    <dsp:sp modelId="{5A21DC18-E3F5-4AD1-B8EC-FD650169D3F5}">
      <dsp:nvSpPr>
        <dsp:cNvPr id="0" name=""/>
        <dsp:cNvSpPr/>
      </dsp:nvSpPr>
      <dsp:spPr>
        <a:xfrm rot="5400000">
          <a:off x="6222819" y="844282"/>
          <a:ext cx="955082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5BE44-AA9C-4DF8-8C46-E79B48C91FEA}">
      <dsp:nvSpPr>
        <dsp:cNvPr id="0" name=""/>
        <dsp:cNvSpPr/>
      </dsp:nvSpPr>
      <dsp:spPr>
        <a:xfrm>
          <a:off x="5470751" y="233389"/>
          <a:ext cx="3222224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We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493254" y="255892"/>
        <a:ext cx="3177218" cy="723300"/>
      </dsp:txXfrm>
    </dsp:sp>
    <dsp:sp modelId="{A363840F-30D8-464C-8CA3-FBF71B5C46B4}">
      <dsp:nvSpPr>
        <dsp:cNvPr id="0" name=""/>
        <dsp:cNvSpPr/>
      </dsp:nvSpPr>
      <dsp:spPr>
        <a:xfrm rot="5400000">
          <a:off x="6222819" y="1804664"/>
          <a:ext cx="955082" cy="1152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239F9-40C0-4258-9D7D-5908E178CDF1}">
      <dsp:nvSpPr>
        <dsp:cNvPr id="0" name=""/>
        <dsp:cNvSpPr/>
      </dsp:nvSpPr>
      <dsp:spPr>
        <a:xfrm>
          <a:off x="5493198" y="1193772"/>
          <a:ext cx="3177330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515701" y="1216275"/>
        <a:ext cx="3132324" cy="723300"/>
      </dsp:txXfrm>
    </dsp:sp>
    <dsp:sp modelId="{1B999942-B268-4120-8EE0-452C061A9824}">
      <dsp:nvSpPr>
        <dsp:cNvPr id="0" name=""/>
        <dsp:cNvSpPr/>
      </dsp:nvSpPr>
      <dsp:spPr>
        <a:xfrm>
          <a:off x="5477166" y="2154155"/>
          <a:ext cx="3209394" cy="768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They may not go out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499669" y="2176658"/>
        <a:ext cx="3164388" cy="7233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84A7B-9423-43C6-8AD3-988712888561}">
      <dsp:nvSpPr>
        <dsp:cNvPr id="0" name=""/>
        <dsp:cNvSpPr/>
      </dsp:nvSpPr>
      <dsp:spPr>
        <a:xfrm rot="5400000">
          <a:off x="-293633" y="884365"/>
          <a:ext cx="1379887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79D70D-B3AF-4C07-A3D9-CDEF8A67B784}">
      <dsp:nvSpPr>
        <dsp:cNvPr id="0" name=""/>
        <dsp:cNvSpPr/>
      </dsp:nvSpPr>
      <dsp:spPr>
        <a:xfrm>
          <a:off x="22430" y="1700"/>
          <a:ext cx="1850127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54943" y="34213"/>
        <a:ext cx="1785101" cy="1045050"/>
      </dsp:txXfrm>
    </dsp:sp>
    <dsp:sp modelId="{8900EE15-E8A8-4FC1-8A72-FDB25018A511}">
      <dsp:nvSpPr>
        <dsp:cNvPr id="0" name=""/>
        <dsp:cNvSpPr/>
      </dsp:nvSpPr>
      <dsp:spPr>
        <a:xfrm rot="5400000">
          <a:off x="-418714" y="2397040"/>
          <a:ext cx="1630048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C1F63-D8C4-4A96-92FB-47BC54D75DD6}">
      <dsp:nvSpPr>
        <dsp:cNvPr id="0" name=""/>
        <dsp:cNvSpPr/>
      </dsp:nvSpPr>
      <dsp:spPr>
        <a:xfrm>
          <a:off x="22430" y="1389296"/>
          <a:ext cx="1850127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54943" y="1421809"/>
        <a:ext cx="1785101" cy="1045050"/>
      </dsp:txXfrm>
    </dsp:sp>
    <dsp:sp modelId="{5F73F652-86BD-4E02-9D60-2ADEEF6361C5}">
      <dsp:nvSpPr>
        <dsp:cNvPr id="0" name=""/>
        <dsp:cNvSpPr/>
      </dsp:nvSpPr>
      <dsp:spPr>
        <a:xfrm rot="1840">
          <a:off x="396309" y="3224113"/>
          <a:ext cx="3146958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5E3F3A-E874-45E6-A2FB-5F6AA109CA2F}">
      <dsp:nvSpPr>
        <dsp:cNvPr id="0" name=""/>
        <dsp:cNvSpPr/>
      </dsp:nvSpPr>
      <dsp:spPr>
        <a:xfrm>
          <a:off x="22430" y="2776891"/>
          <a:ext cx="1850127" cy="16138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69699" y="2824160"/>
        <a:ext cx="1755589" cy="1519357"/>
      </dsp:txXfrm>
    </dsp:sp>
    <dsp:sp modelId="{D0A0C203-5A7D-49DB-BBB6-E7F46E53D3B8}">
      <dsp:nvSpPr>
        <dsp:cNvPr id="0" name=""/>
        <dsp:cNvSpPr/>
      </dsp:nvSpPr>
      <dsp:spPr>
        <a:xfrm rot="16200000">
          <a:off x="2738603" y="2407997"/>
          <a:ext cx="1622810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CEDC9D-8D44-43DA-B44F-0D88C38FE300}">
      <dsp:nvSpPr>
        <dsp:cNvPr id="0" name=""/>
        <dsp:cNvSpPr/>
      </dsp:nvSpPr>
      <dsp:spPr>
        <a:xfrm>
          <a:off x="2483099" y="2791466"/>
          <a:ext cx="3236187" cy="15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May he open the window?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May she open the window?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May it open the window?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2529941" y="2838308"/>
        <a:ext cx="3142503" cy="1505636"/>
      </dsp:txXfrm>
    </dsp:sp>
    <dsp:sp modelId="{AA5D5D66-BBA0-4D41-B72C-24D68DC94D88}">
      <dsp:nvSpPr>
        <dsp:cNvPr id="0" name=""/>
        <dsp:cNvSpPr/>
      </dsp:nvSpPr>
      <dsp:spPr>
        <a:xfrm rot="16200000">
          <a:off x="2860065" y="898940"/>
          <a:ext cx="1379887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B9412-195F-489C-B4C9-7EB398DFC06C}">
      <dsp:nvSpPr>
        <dsp:cNvPr id="0" name=""/>
        <dsp:cNvSpPr/>
      </dsp:nvSpPr>
      <dsp:spPr>
        <a:xfrm>
          <a:off x="2913680" y="1403871"/>
          <a:ext cx="2375027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May you open the window?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946193" y="1436384"/>
        <a:ext cx="2310001" cy="1045050"/>
      </dsp:txXfrm>
    </dsp:sp>
    <dsp:sp modelId="{97A085DF-38A3-411E-85FE-76FD3B2F46B3}">
      <dsp:nvSpPr>
        <dsp:cNvPr id="0" name=""/>
        <dsp:cNvSpPr/>
      </dsp:nvSpPr>
      <dsp:spPr>
        <a:xfrm>
          <a:off x="3554358" y="205142"/>
          <a:ext cx="3364020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9ED513-9F38-461D-B3B4-408EBFA1115A}">
      <dsp:nvSpPr>
        <dsp:cNvPr id="0" name=""/>
        <dsp:cNvSpPr/>
      </dsp:nvSpPr>
      <dsp:spPr>
        <a:xfrm>
          <a:off x="3057203" y="16275"/>
          <a:ext cx="2087979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May I</a:t>
          </a:r>
          <a:r>
            <a:rPr lang="ru-RU" sz="2500" b="1" kern="1200" dirty="0" smtClean="0">
              <a:solidFill>
                <a:srgbClr val="C00000"/>
              </a:solidFill>
            </a:rPr>
            <a:t> </a:t>
          </a:r>
          <a:r>
            <a:rPr lang="en-US" sz="2500" b="1" kern="1200" dirty="0" smtClean="0">
              <a:solidFill>
                <a:srgbClr val="C00000"/>
              </a:solidFill>
            </a:rPr>
            <a:t>open the window?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3089716" y="48788"/>
        <a:ext cx="2022953" cy="1045050"/>
      </dsp:txXfrm>
    </dsp:sp>
    <dsp:sp modelId="{81E13AFF-0884-46C5-897A-1ADA65811B28}">
      <dsp:nvSpPr>
        <dsp:cNvPr id="0" name=""/>
        <dsp:cNvSpPr/>
      </dsp:nvSpPr>
      <dsp:spPr>
        <a:xfrm rot="5400000">
          <a:off x="6233051" y="898940"/>
          <a:ext cx="1379887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E68A4A-B0ED-4C9B-A25E-7AF8F94D3DAD}">
      <dsp:nvSpPr>
        <dsp:cNvPr id="0" name=""/>
        <dsp:cNvSpPr/>
      </dsp:nvSpPr>
      <dsp:spPr>
        <a:xfrm>
          <a:off x="6366276" y="16275"/>
          <a:ext cx="2215805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May we open the window?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398789" y="48788"/>
        <a:ext cx="2150779" cy="1045050"/>
      </dsp:txXfrm>
    </dsp:sp>
    <dsp:sp modelId="{B0C08F03-F5FB-42B5-981B-868DFF427A9F}">
      <dsp:nvSpPr>
        <dsp:cNvPr id="0" name=""/>
        <dsp:cNvSpPr/>
      </dsp:nvSpPr>
      <dsp:spPr>
        <a:xfrm rot="5400000">
          <a:off x="6233051" y="2286535"/>
          <a:ext cx="1379887" cy="16651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BC8D0D-733C-4B4D-8C39-271888FA8983}">
      <dsp:nvSpPr>
        <dsp:cNvPr id="0" name=""/>
        <dsp:cNvSpPr/>
      </dsp:nvSpPr>
      <dsp:spPr>
        <a:xfrm>
          <a:off x="6379588" y="1403871"/>
          <a:ext cx="2189181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May you open the window?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412101" y="1436384"/>
        <a:ext cx="2124155" cy="1045050"/>
      </dsp:txXfrm>
    </dsp:sp>
    <dsp:sp modelId="{DD97A91B-1BFA-4B7C-8E33-03BD147C7DCF}">
      <dsp:nvSpPr>
        <dsp:cNvPr id="0" name=""/>
        <dsp:cNvSpPr/>
      </dsp:nvSpPr>
      <dsp:spPr>
        <a:xfrm>
          <a:off x="6329829" y="2791466"/>
          <a:ext cx="2288700" cy="1110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May they open the window?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362342" y="2823979"/>
        <a:ext cx="2223674" cy="10450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E67CB-5266-465B-AFFC-8DC14FB3BD4F}">
      <dsp:nvSpPr>
        <dsp:cNvPr id="0" name=""/>
        <dsp:cNvSpPr/>
      </dsp:nvSpPr>
      <dsp:spPr>
        <a:xfrm rot="5400000">
          <a:off x="-248628" y="1181039"/>
          <a:ext cx="1093525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6AD6FB-16E0-465C-8490-66BB53081495}">
      <dsp:nvSpPr>
        <dsp:cNvPr id="0" name=""/>
        <dsp:cNvSpPr/>
      </dsp:nvSpPr>
      <dsp:spPr>
        <a:xfrm>
          <a:off x="1843" y="481550"/>
          <a:ext cx="1466178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</a:t>
          </a:r>
          <a:r>
            <a:rPr lang="ru-RU" sz="2500" kern="1200" dirty="0" smtClean="0"/>
            <a:t>лицо</a:t>
          </a:r>
          <a:endParaRPr lang="ru-RU" sz="2500" kern="1200" dirty="0"/>
        </a:p>
      </dsp:txBody>
      <dsp:txXfrm>
        <a:off x="27609" y="507316"/>
        <a:ext cx="1414646" cy="828175"/>
      </dsp:txXfrm>
    </dsp:sp>
    <dsp:sp modelId="{59A7C065-7E76-411A-A3EC-0C20CE2CFE2D}">
      <dsp:nvSpPr>
        <dsp:cNvPr id="0" name=""/>
        <dsp:cNvSpPr/>
      </dsp:nvSpPr>
      <dsp:spPr>
        <a:xfrm rot="5400000">
          <a:off x="-301872" y="2333916"/>
          <a:ext cx="1200012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BF1DC8-216F-44ED-8721-68B8CE365B1B}">
      <dsp:nvSpPr>
        <dsp:cNvPr id="0" name=""/>
        <dsp:cNvSpPr/>
      </dsp:nvSpPr>
      <dsp:spPr>
        <a:xfrm>
          <a:off x="1843" y="1581184"/>
          <a:ext cx="1466178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27609" y="1606950"/>
        <a:ext cx="1414646" cy="828175"/>
      </dsp:txXfrm>
    </dsp:sp>
    <dsp:sp modelId="{CAA63443-B1B1-4536-87A6-6B76E5BD2901}">
      <dsp:nvSpPr>
        <dsp:cNvPr id="0" name=""/>
        <dsp:cNvSpPr/>
      </dsp:nvSpPr>
      <dsp:spPr>
        <a:xfrm rot="21599718">
          <a:off x="298133" y="2933805"/>
          <a:ext cx="2864310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89B2F3-9E60-4DEC-B488-637B07D3930A}">
      <dsp:nvSpPr>
        <dsp:cNvPr id="0" name=""/>
        <dsp:cNvSpPr/>
      </dsp:nvSpPr>
      <dsp:spPr>
        <a:xfrm>
          <a:off x="1843" y="2680817"/>
          <a:ext cx="1466178" cy="1094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33890" y="2712864"/>
        <a:ext cx="1402084" cy="1030076"/>
      </dsp:txXfrm>
    </dsp:sp>
    <dsp:sp modelId="{91A36972-A851-4AC0-81C0-5B18442E7F68}">
      <dsp:nvSpPr>
        <dsp:cNvPr id="0" name=""/>
        <dsp:cNvSpPr/>
      </dsp:nvSpPr>
      <dsp:spPr>
        <a:xfrm rot="16200000">
          <a:off x="2567327" y="2327852"/>
          <a:ext cx="1204018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E5FB1-49E1-4448-AF0C-A176789B7326}">
      <dsp:nvSpPr>
        <dsp:cNvPr id="0" name=""/>
        <dsp:cNvSpPr/>
      </dsp:nvSpPr>
      <dsp:spPr>
        <a:xfrm>
          <a:off x="1951861" y="2672750"/>
          <a:ext cx="3308549" cy="1102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he/she/it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he/she/it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1984144" y="2705033"/>
        <a:ext cx="3243983" cy="1037671"/>
      </dsp:txXfrm>
    </dsp:sp>
    <dsp:sp modelId="{8E0A4621-B214-425A-8D4C-66900F588CE2}">
      <dsp:nvSpPr>
        <dsp:cNvPr id="0" name=""/>
        <dsp:cNvSpPr/>
      </dsp:nvSpPr>
      <dsp:spPr>
        <a:xfrm rot="16200000">
          <a:off x="2622573" y="1172972"/>
          <a:ext cx="1093525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5FBECF-DF42-4F46-8217-B51914CAAF00}">
      <dsp:nvSpPr>
        <dsp:cNvPr id="0" name=""/>
        <dsp:cNvSpPr/>
      </dsp:nvSpPr>
      <dsp:spPr>
        <a:xfrm>
          <a:off x="2276766" y="1573117"/>
          <a:ext cx="2658738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you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302532" y="1598883"/>
        <a:ext cx="2607206" cy="828175"/>
      </dsp:txXfrm>
    </dsp:sp>
    <dsp:sp modelId="{D20B8295-9B05-45A0-83A4-A0AD4D7DC2B5}">
      <dsp:nvSpPr>
        <dsp:cNvPr id="0" name=""/>
        <dsp:cNvSpPr/>
      </dsp:nvSpPr>
      <dsp:spPr>
        <a:xfrm>
          <a:off x="3174874" y="623155"/>
          <a:ext cx="3573978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613AF-1BEF-4006-8CF4-CA7DD63FA7CA}">
      <dsp:nvSpPr>
        <dsp:cNvPr id="0" name=""/>
        <dsp:cNvSpPr/>
      </dsp:nvSpPr>
      <dsp:spPr>
        <a:xfrm>
          <a:off x="2276766" y="473483"/>
          <a:ext cx="2658738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I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I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302532" y="499249"/>
        <a:ext cx="2607206" cy="828175"/>
      </dsp:txXfrm>
    </dsp:sp>
    <dsp:sp modelId="{9743CF17-7011-47CF-B498-55CF74414F93}">
      <dsp:nvSpPr>
        <dsp:cNvPr id="0" name=""/>
        <dsp:cNvSpPr/>
      </dsp:nvSpPr>
      <dsp:spPr>
        <a:xfrm rot="5400000">
          <a:off x="6208120" y="1172972"/>
          <a:ext cx="1093525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800AA-33E3-48B7-9EA3-0B9CE046F1B2}">
      <dsp:nvSpPr>
        <dsp:cNvPr id="0" name=""/>
        <dsp:cNvSpPr/>
      </dsp:nvSpPr>
      <dsp:spPr>
        <a:xfrm>
          <a:off x="5744249" y="473483"/>
          <a:ext cx="2894866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we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we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770015" y="499249"/>
        <a:ext cx="2843334" cy="828175"/>
      </dsp:txXfrm>
    </dsp:sp>
    <dsp:sp modelId="{D30D3E76-AF80-4179-9E67-DCAECC09AA59}">
      <dsp:nvSpPr>
        <dsp:cNvPr id="0" name=""/>
        <dsp:cNvSpPr/>
      </dsp:nvSpPr>
      <dsp:spPr>
        <a:xfrm rot="5400000">
          <a:off x="6162872" y="2317854"/>
          <a:ext cx="1184021" cy="13195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18423E-CA65-4BBD-A911-1890B91424D6}">
      <dsp:nvSpPr>
        <dsp:cNvPr id="0" name=""/>
        <dsp:cNvSpPr/>
      </dsp:nvSpPr>
      <dsp:spPr>
        <a:xfrm>
          <a:off x="5760641" y="1573117"/>
          <a:ext cx="2862083" cy="879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you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you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786407" y="1598883"/>
        <a:ext cx="2810551" cy="828175"/>
      </dsp:txXfrm>
    </dsp:sp>
    <dsp:sp modelId="{85054509-D336-4977-BC2F-A561EEABAC66}">
      <dsp:nvSpPr>
        <dsp:cNvPr id="0" name=""/>
        <dsp:cNvSpPr/>
      </dsp:nvSpPr>
      <dsp:spPr>
        <a:xfrm>
          <a:off x="5794685" y="2672750"/>
          <a:ext cx="2793993" cy="10619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Yes, they may/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No, they may not.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5825789" y="2703854"/>
        <a:ext cx="2731785" cy="9997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5603E-97C9-431F-8A5F-A5ADA1CCC6BE}">
      <dsp:nvSpPr>
        <dsp:cNvPr id="0" name=""/>
        <dsp:cNvSpPr/>
      </dsp:nvSpPr>
      <dsp:spPr>
        <a:xfrm rot="5400000">
          <a:off x="-565707" y="1061261"/>
          <a:ext cx="151048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2E550-F194-4A97-9CF2-6E9B0B4D3559}">
      <dsp:nvSpPr>
        <dsp:cNvPr id="0" name=""/>
        <dsp:cNvSpPr/>
      </dsp:nvSpPr>
      <dsp:spPr>
        <a:xfrm>
          <a:off x="86676" y="95060"/>
          <a:ext cx="1412412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лицо</a:t>
          </a:r>
          <a:endParaRPr lang="ru-RU" sz="2500" kern="1200" dirty="0"/>
        </a:p>
      </dsp:txBody>
      <dsp:txXfrm>
        <a:off x="122266" y="130650"/>
        <a:ext cx="1341232" cy="1143954"/>
      </dsp:txXfrm>
    </dsp:sp>
    <dsp:sp modelId="{16D7D68D-61D3-4D27-8691-94F6B305E8EF}">
      <dsp:nvSpPr>
        <dsp:cNvPr id="0" name=""/>
        <dsp:cNvSpPr/>
      </dsp:nvSpPr>
      <dsp:spPr>
        <a:xfrm rot="5400000">
          <a:off x="-660284" y="2674757"/>
          <a:ext cx="1699637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F60FC-E627-4D78-95C9-60A7B7FE3B14}">
      <dsp:nvSpPr>
        <dsp:cNvPr id="0" name=""/>
        <dsp:cNvSpPr/>
      </dsp:nvSpPr>
      <dsp:spPr>
        <a:xfrm>
          <a:off x="74676" y="1613979"/>
          <a:ext cx="1436411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лицо</a:t>
          </a:r>
          <a:endParaRPr lang="ru-RU" sz="2500" kern="1200" dirty="0"/>
        </a:p>
      </dsp:txBody>
      <dsp:txXfrm>
        <a:off x="110266" y="1649569"/>
        <a:ext cx="1365231" cy="1143954"/>
      </dsp:txXfrm>
    </dsp:sp>
    <dsp:sp modelId="{4B1C7CB8-0EC4-46B1-9B58-0D15CF28357D}">
      <dsp:nvSpPr>
        <dsp:cNvPr id="0" name=""/>
        <dsp:cNvSpPr/>
      </dsp:nvSpPr>
      <dsp:spPr>
        <a:xfrm rot="21565205">
          <a:off x="189457" y="3509466"/>
          <a:ext cx="298579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DC7929-D2EB-4E3F-84CD-28080D17F2A8}">
      <dsp:nvSpPr>
        <dsp:cNvPr id="0" name=""/>
        <dsp:cNvSpPr/>
      </dsp:nvSpPr>
      <dsp:spPr>
        <a:xfrm>
          <a:off x="2447" y="3132898"/>
          <a:ext cx="1580870" cy="159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лицо</a:t>
          </a:r>
          <a:endParaRPr lang="ru-RU" sz="2500" kern="1200" dirty="0"/>
        </a:p>
      </dsp:txBody>
      <dsp:txXfrm>
        <a:off x="48749" y="3179200"/>
        <a:ext cx="1488266" cy="1503487"/>
      </dsp:txXfrm>
    </dsp:sp>
    <dsp:sp modelId="{49E1A3D6-E135-424F-A69A-8CE0143D87C4}">
      <dsp:nvSpPr>
        <dsp:cNvPr id="0" name=""/>
        <dsp:cNvSpPr/>
      </dsp:nvSpPr>
      <dsp:spPr>
        <a:xfrm rot="16200000">
          <a:off x="2313985" y="2620991"/>
          <a:ext cx="1735150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605ED-9056-48CD-B02A-0552E2F2DD74}">
      <dsp:nvSpPr>
        <dsp:cNvPr id="0" name=""/>
        <dsp:cNvSpPr/>
      </dsp:nvSpPr>
      <dsp:spPr>
        <a:xfrm>
          <a:off x="2251641" y="3061375"/>
          <a:ext cx="3066534" cy="166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He must clean his room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She must clean her room</a:t>
          </a:r>
          <a:endParaRPr lang="ru-RU" sz="2000" b="1" kern="1200" dirty="0" smtClean="0">
            <a:solidFill>
              <a:srgbClr val="C0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C00000"/>
              </a:solidFill>
            </a:rPr>
            <a:t>It must protect our house</a:t>
          </a:r>
        </a:p>
      </dsp:txBody>
      <dsp:txXfrm>
        <a:off x="2300484" y="3110218"/>
        <a:ext cx="2968848" cy="1569928"/>
      </dsp:txXfrm>
    </dsp:sp>
    <dsp:sp modelId="{91975424-7E9E-4572-B6EE-B378FD91A16F}">
      <dsp:nvSpPr>
        <dsp:cNvPr id="0" name=""/>
        <dsp:cNvSpPr/>
      </dsp:nvSpPr>
      <dsp:spPr>
        <a:xfrm rot="16200000">
          <a:off x="2426319" y="989738"/>
          <a:ext cx="151048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185D2-E2D3-463E-800B-3C9ACFBC1137}">
      <dsp:nvSpPr>
        <dsp:cNvPr id="0" name=""/>
        <dsp:cNvSpPr/>
      </dsp:nvSpPr>
      <dsp:spPr>
        <a:xfrm>
          <a:off x="2559698" y="1542456"/>
          <a:ext cx="245042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must clean your room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595288" y="1578046"/>
        <a:ext cx="2379240" cy="1143954"/>
      </dsp:txXfrm>
    </dsp:sp>
    <dsp:sp modelId="{0F1C0C5D-CEAE-42CE-8393-10B494C36AEB}">
      <dsp:nvSpPr>
        <dsp:cNvPr id="0" name=""/>
        <dsp:cNvSpPr/>
      </dsp:nvSpPr>
      <dsp:spPr>
        <a:xfrm>
          <a:off x="3185779" y="230279"/>
          <a:ext cx="351808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9ABD0-25BC-46E5-B455-3913E318168D}">
      <dsp:nvSpPr>
        <dsp:cNvPr id="0" name=""/>
        <dsp:cNvSpPr/>
      </dsp:nvSpPr>
      <dsp:spPr>
        <a:xfrm>
          <a:off x="2772296" y="23537"/>
          <a:ext cx="2025225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I must clean my room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2807886" y="59127"/>
        <a:ext cx="1954045" cy="1143954"/>
      </dsp:txXfrm>
    </dsp:sp>
    <dsp:sp modelId="{8C937158-E917-4CFC-B674-7F5CE5D43406}">
      <dsp:nvSpPr>
        <dsp:cNvPr id="0" name=""/>
        <dsp:cNvSpPr/>
      </dsp:nvSpPr>
      <dsp:spPr>
        <a:xfrm rot="5400000">
          <a:off x="5953917" y="989738"/>
          <a:ext cx="151048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FBC4F-1BC6-4091-B06F-3C60706E0289}">
      <dsp:nvSpPr>
        <dsp:cNvPr id="0" name=""/>
        <dsp:cNvSpPr/>
      </dsp:nvSpPr>
      <dsp:spPr>
        <a:xfrm>
          <a:off x="6040898" y="23537"/>
          <a:ext cx="2543216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We must clean our room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076488" y="59127"/>
        <a:ext cx="2472036" cy="1143954"/>
      </dsp:txXfrm>
    </dsp:sp>
    <dsp:sp modelId="{D31D9328-CB9F-48B1-BB48-9F56DE0205F7}">
      <dsp:nvSpPr>
        <dsp:cNvPr id="0" name=""/>
        <dsp:cNvSpPr/>
      </dsp:nvSpPr>
      <dsp:spPr>
        <a:xfrm rot="5400000">
          <a:off x="5953917" y="2508657"/>
          <a:ext cx="1510481" cy="1822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C58FF-D70D-47AE-88CC-B7253F62CB19}">
      <dsp:nvSpPr>
        <dsp:cNvPr id="0" name=""/>
        <dsp:cNvSpPr/>
      </dsp:nvSpPr>
      <dsp:spPr>
        <a:xfrm>
          <a:off x="6120925" y="1542456"/>
          <a:ext cx="2383163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You must clean your room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156515" y="1578046"/>
        <a:ext cx="2311983" cy="1143954"/>
      </dsp:txXfrm>
    </dsp:sp>
    <dsp:sp modelId="{FF7CCA64-EE2F-497F-8F43-DABD2C9740DC}">
      <dsp:nvSpPr>
        <dsp:cNvPr id="0" name=""/>
        <dsp:cNvSpPr/>
      </dsp:nvSpPr>
      <dsp:spPr>
        <a:xfrm>
          <a:off x="5986500" y="3061375"/>
          <a:ext cx="2652011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rgbClr val="C00000"/>
              </a:solidFill>
            </a:rPr>
            <a:t>They must clean their room</a:t>
          </a:r>
          <a:endParaRPr lang="ru-RU" sz="2500" b="1" kern="1200" dirty="0">
            <a:solidFill>
              <a:srgbClr val="C00000"/>
            </a:solidFill>
          </a:endParaRPr>
        </a:p>
      </dsp:txBody>
      <dsp:txXfrm>
        <a:off x="6022090" y="3096965"/>
        <a:ext cx="2580831" cy="1143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E5CBE-CB5B-4ECF-B8D2-4D2408B3BEBB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4462B-A966-4669-8A38-1FFF0626B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46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4462B-A966-4669-8A38-1FFF0626B3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953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4462B-A966-4669-8A38-1FFF0626B3D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9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CFDF89C-C23F-4CF1-ADA1-E2D49F3F205A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9EA36E-474E-4008-971F-6CF106320A7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31.jpeg"/><Relationship Id="rId4" Type="http://schemas.openxmlformats.org/officeDocument/2006/relationships/diagramQuickStyle" Target="../diagrams/quickStyle5.xml"/><Relationship Id="rId9" Type="http://schemas.openxmlformats.org/officeDocument/2006/relationships/hyperlink" Target="http://cs301412.userapi.com/v301412504/4955/_f1gQIjMMTk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Layout" Target="../diagrams/layout6.xml"/><Relationship Id="rId7" Type="http://schemas.openxmlformats.org/officeDocument/2006/relationships/hyperlink" Target="http://img0.liveinternet.ru/images/attach/c/3/77/846/77846664_Buratino_za_partoy.png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34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image" Target="../media/image35.jpeg"/><Relationship Id="rId4" Type="http://schemas.openxmlformats.org/officeDocument/2006/relationships/diagramQuickStyle" Target="../diagrams/quickStyle7.xml"/><Relationship Id="rId9" Type="http://schemas.openxmlformats.org/officeDocument/2006/relationships/hyperlink" Target="http://i48.fastpic.ru/big/2013/0723/12/d3debe97531aebfcd94862f7a3e4fa12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3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img.liveinternet.ru/images/attach/3/7291/7291015_Rusalka72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stihi.ru/pics/2013/11/06/10637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42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hyperlink" Target="http://forum.na-svyazi.ru/uploads/201405/post-148096-1400492691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41.jpeg"/><Relationship Id="rId5" Type="http://schemas.openxmlformats.org/officeDocument/2006/relationships/diagramQuickStyle" Target="../diagrams/quickStyle9.xml"/><Relationship Id="rId10" Type="http://schemas.openxmlformats.org/officeDocument/2006/relationships/hyperlink" Target="http://mediasubs.ru/group/uploads/ho/hobbi/image2/2E4Yi00OG.jpg" TargetMode="External"/><Relationship Id="rId4" Type="http://schemas.openxmlformats.org/officeDocument/2006/relationships/diagramLayout" Target="../diagrams/layout9.xml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4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image" Target="../media/image43.jpeg"/><Relationship Id="rId4" Type="http://schemas.openxmlformats.org/officeDocument/2006/relationships/diagramQuickStyle" Target="../diagrams/quickStyle10.xml"/><Relationship Id="rId9" Type="http://schemas.openxmlformats.org/officeDocument/2006/relationships/hyperlink" Target="http://img0.liveinternet.ru/images/attach/b/4/102/970/102970604_4979214__xMx0X6ktJY_1_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34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10" Type="http://schemas.openxmlformats.org/officeDocument/2006/relationships/image" Target="../media/image44.jpeg"/><Relationship Id="rId4" Type="http://schemas.openxmlformats.org/officeDocument/2006/relationships/diagramQuickStyle" Target="../diagrams/quickStyle11.xml"/><Relationship Id="rId9" Type="http://schemas.openxmlformats.org/officeDocument/2006/relationships/hyperlink" Target="http://kitaygorodskaya.ucoz.ru/malenkij_malchik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4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ullhdoboi.ru/_ph/19/2/191019473.jpg" TargetMode="External"/><Relationship Id="rId13" Type="http://schemas.openxmlformats.org/officeDocument/2006/relationships/image" Target="../media/image52.jpeg"/><Relationship Id="rId18" Type="http://schemas.openxmlformats.org/officeDocument/2006/relationships/hyperlink" Target="http://s019.radikal.ru/i620/1205/65/17da994da96f.jpg" TargetMode="External"/><Relationship Id="rId3" Type="http://schemas.openxmlformats.org/officeDocument/2006/relationships/image" Target="../media/image47.png"/><Relationship Id="rId7" Type="http://schemas.openxmlformats.org/officeDocument/2006/relationships/image" Target="../media/image49.jpg"/><Relationship Id="rId12" Type="http://schemas.openxmlformats.org/officeDocument/2006/relationships/hyperlink" Target="http://masha-i-drugie.name/uploads/posts/2012-04/1334958275_14.jpg" TargetMode="External"/><Relationship Id="rId17" Type="http://schemas.openxmlformats.org/officeDocument/2006/relationships/image" Target="../media/image54.jpg"/><Relationship Id="rId2" Type="http://schemas.openxmlformats.org/officeDocument/2006/relationships/hyperlink" Target="http://i47.fastpic.ru/big/2013/0610/f1/7536d0f0a29c3f5378c3857f58551ff1.png" TargetMode="External"/><Relationship Id="rId16" Type="http://schemas.openxmlformats.org/officeDocument/2006/relationships/hyperlink" Target="http://piratpic.net/images/2/n53edbcrcv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chi4live.com/images/stories/33423c8.jpg" TargetMode="External"/><Relationship Id="rId11" Type="http://schemas.openxmlformats.org/officeDocument/2006/relationships/image" Target="../media/image51.jpeg"/><Relationship Id="rId5" Type="http://schemas.openxmlformats.org/officeDocument/2006/relationships/image" Target="../media/image48.jpg"/><Relationship Id="rId15" Type="http://schemas.openxmlformats.org/officeDocument/2006/relationships/image" Target="../media/image53.jpg"/><Relationship Id="rId10" Type="http://schemas.openxmlformats.org/officeDocument/2006/relationships/hyperlink" Target="http://s.pikabu.ru/post_img/2013/11/10/10/1384101647_614139937.jpg" TargetMode="External"/><Relationship Id="rId19" Type="http://schemas.openxmlformats.org/officeDocument/2006/relationships/image" Target="../media/image55.jpeg"/><Relationship Id="rId4" Type="http://schemas.openxmlformats.org/officeDocument/2006/relationships/hyperlink" Target="http://mult-parad.ru/upload/video/thumbs/medium/2/8/6/286ffaf48d28a3ae7e0fc3597e7d1266.jpg" TargetMode="External"/><Relationship Id="rId9" Type="http://schemas.openxmlformats.org/officeDocument/2006/relationships/image" Target="../media/image50.jpg"/><Relationship Id="rId14" Type="http://schemas.openxmlformats.org/officeDocument/2006/relationships/hyperlink" Target="http://multikiru-online.org/M/Masha24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hyperlink" Target="http://copypast.ru/foto2/01406/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hyperlink" Target="http://i.vsekommentarii.com/pic/2013/04/03/mignews.com.ua/big-59-773-1364898011947.jp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hyperlink" Target="http://shot.qip.ru/2045tzF.gi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kublog.ru/uploads/images/00/21/56/2014/01/28/d6bbe4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hyperlink" Target="http://ic.pics.livejournal.com/glebarhangelsky/17049717/158732/158732_original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img.liveinternet.ru/images/attach/3/7291/7291015_Rusalka72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stihi.ru/pics/2013/11/06/10637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hyperlink" Target="http://forums.graaam.com/images/images_thumbs/4135fd68c2265bd752b4420709d53225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8.png"/><Relationship Id="rId4" Type="http://schemas.openxmlformats.org/officeDocument/2006/relationships/diagramData" Target="../diagrams/data2.xml"/><Relationship Id="rId9" Type="http://schemas.openxmlformats.org/officeDocument/2006/relationships/hyperlink" Target="http://img.bibo.kz/3837/3837382.PN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1.jpg"/><Relationship Id="rId4" Type="http://schemas.openxmlformats.org/officeDocument/2006/relationships/diagramQuickStyle" Target="../diagrams/quickStyle3.xml"/><Relationship Id="rId9" Type="http://schemas.openxmlformats.org/officeDocument/2006/relationships/hyperlink" Target="http://oboi-kartinki.ucoz.ru/_ph/23/2/473857596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4.xml"/><Relationship Id="rId7" Type="http://schemas.openxmlformats.org/officeDocument/2006/relationships/hyperlink" Target="http://img-fotki.yandex.ru/get/15/102417872.a/0_17a3e4_3679743b_XL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7/97/969/97969344_large_pavel_rednikov_741334977.jpg" TargetMode="External"/><Relationship Id="rId13" Type="http://schemas.openxmlformats.org/officeDocument/2006/relationships/image" Target="../media/image20.gif"/><Relationship Id="rId18" Type="http://schemas.openxmlformats.org/officeDocument/2006/relationships/hyperlink" Target="http://www.playcast.ru/uploads/2013/08/08/5833522.png" TargetMode="External"/><Relationship Id="rId26" Type="http://schemas.openxmlformats.org/officeDocument/2006/relationships/image" Target="../media/image28.png"/><Relationship Id="rId3" Type="http://schemas.openxmlformats.org/officeDocument/2006/relationships/image" Target="../media/image15.jpeg"/><Relationship Id="rId21" Type="http://schemas.openxmlformats.org/officeDocument/2006/relationships/image" Target="../media/image24.jpeg"/><Relationship Id="rId7" Type="http://schemas.openxmlformats.org/officeDocument/2006/relationships/image" Target="../media/image17.jpg"/><Relationship Id="rId12" Type="http://schemas.openxmlformats.org/officeDocument/2006/relationships/hyperlink" Target="http://i013.radikal.ru/0711/84/82cc7cff06ef.gif" TargetMode="External"/><Relationship Id="rId17" Type="http://schemas.openxmlformats.org/officeDocument/2006/relationships/image" Target="../media/image22.gif"/><Relationship Id="rId25" Type="http://schemas.openxmlformats.org/officeDocument/2006/relationships/image" Target="../media/image27.png"/><Relationship Id="rId2" Type="http://schemas.openxmlformats.org/officeDocument/2006/relationships/hyperlink" Target="http://img0.liveinternet.ru/images/attach/c/0/48/50/48050228_spaces_ru_2554660.jpg" TargetMode="External"/><Relationship Id="rId16" Type="http://schemas.openxmlformats.org/officeDocument/2006/relationships/hyperlink" Target="http://www.fenokulu.net/portal/sayfalar/Bloglar/BlogUyeResimleri/img1363pj1.gif" TargetMode="External"/><Relationship Id="rId20" Type="http://schemas.openxmlformats.org/officeDocument/2006/relationships/hyperlink" Target="http://img.dispute.az/uploads/monthly_12_2011/post-21331-0-02980800-1324404678_thum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.pikabu.ru/images/big_size_comm/2012-12_1/13546400109306.png" TargetMode="External"/><Relationship Id="rId11" Type="http://schemas.openxmlformats.org/officeDocument/2006/relationships/image" Target="../media/image19.gif"/><Relationship Id="rId24" Type="http://schemas.openxmlformats.org/officeDocument/2006/relationships/image" Target="../media/image26.png"/><Relationship Id="rId5" Type="http://schemas.openxmlformats.org/officeDocument/2006/relationships/image" Target="../media/image16.jpeg"/><Relationship Id="rId15" Type="http://schemas.openxmlformats.org/officeDocument/2006/relationships/image" Target="../media/image21.jpeg"/><Relationship Id="rId23" Type="http://schemas.openxmlformats.org/officeDocument/2006/relationships/image" Target="../media/image25.jpeg"/><Relationship Id="rId10" Type="http://schemas.openxmlformats.org/officeDocument/2006/relationships/hyperlink" Target="http://kolyan.net/uploads/posts/2010-04/1270661606_glitterimage59.gif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vsehpozdravil.ru/res/files/postcards/2710.jpg" TargetMode="External"/><Relationship Id="rId9" Type="http://schemas.openxmlformats.org/officeDocument/2006/relationships/image" Target="../media/image18.jpeg"/><Relationship Id="rId14" Type="http://schemas.openxmlformats.org/officeDocument/2006/relationships/hyperlink" Target="http://crosti.ru/patterns/00/00/ad/e9745be164/preview.jpg" TargetMode="External"/><Relationship Id="rId22" Type="http://schemas.openxmlformats.org/officeDocument/2006/relationships/hyperlink" Target="http://www.mydisneycartoons.com/wp-content/uploads/2010/11/Disney-Cartoon-Dog-Pluto-Pictures-and-Wallpapers3.jpg" TargetMode="External"/><Relationship Id="rId27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img.liveinternet.ru/images/attach/3/7291/7291015_Rusalka72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stihi.ru/pics/2013/11/06/1063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4/82/535/82535619_large_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7" b="6022"/>
          <a:stretch/>
        </p:blipFill>
        <p:spPr bwMode="auto">
          <a:xfrm>
            <a:off x="-50868" y="836712"/>
            <a:ext cx="9194868" cy="53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7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236780"/>
              </p:ext>
            </p:extLst>
          </p:nvPr>
        </p:nvGraphicFramePr>
        <p:xfrm>
          <a:off x="539552" y="2420888"/>
          <a:ext cx="814724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C0066"/>
                </a:solidFill>
              </a:rPr>
              <a:t>May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/>
              <a:t>утвердительные предложения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8264" y="1988840"/>
            <a:ext cx="1036410" cy="60355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9872" y="1910732"/>
            <a:ext cx="1585097" cy="646232"/>
          </a:xfrm>
          <a:prstGeom prst="rect">
            <a:avLst/>
          </a:prstGeom>
        </p:spPr>
      </p:pic>
      <p:pic>
        <p:nvPicPr>
          <p:cNvPr id="20" name="Рисунок 19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313144"/>
            <a:ext cx="1045272" cy="132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1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268712"/>
              </p:ext>
            </p:extLst>
          </p:nvPr>
        </p:nvGraphicFramePr>
        <p:xfrm>
          <a:off x="179512" y="2420888"/>
          <a:ext cx="869812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C0066"/>
                </a:solidFill>
              </a:rPr>
              <a:t>May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отрицательные </a:t>
            </a:r>
            <a:r>
              <a:rPr lang="ru-RU" sz="3600" dirty="0"/>
              <a:t>предложения</a:t>
            </a:r>
            <a:endParaRPr lang="ru-RU" dirty="0"/>
          </a:p>
        </p:txBody>
      </p:sp>
      <p:pic>
        <p:nvPicPr>
          <p:cNvPr id="5" name="Рисунок 4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836712"/>
            <a:ext cx="1569334" cy="12101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792" y="1916832"/>
            <a:ext cx="1585097" cy="646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240" y="2067404"/>
            <a:ext cx="1036410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1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7256207"/>
              </p:ext>
            </p:extLst>
          </p:nvPr>
        </p:nvGraphicFramePr>
        <p:xfrm>
          <a:off x="251520" y="2204864"/>
          <a:ext cx="864096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C0066"/>
                </a:solidFill>
              </a:rPr>
              <a:t>May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вопросительные </a:t>
            </a:r>
            <a:r>
              <a:rPr lang="ru-RU" sz="3600" dirty="0"/>
              <a:t>предложения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3888" y="1555624"/>
            <a:ext cx="1585097" cy="646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9263" y="1700808"/>
            <a:ext cx="1036410" cy="603556"/>
          </a:xfrm>
          <a:prstGeom prst="rect">
            <a:avLst/>
          </a:prstGeom>
        </p:spPr>
      </p:pic>
      <p:pic>
        <p:nvPicPr>
          <p:cNvPr id="6" name="Рисунок 5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822" y="338328"/>
            <a:ext cx="1121701" cy="8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8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762759"/>
              </p:ext>
            </p:extLst>
          </p:nvPr>
        </p:nvGraphicFramePr>
        <p:xfrm>
          <a:off x="251520" y="2276872"/>
          <a:ext cx="864096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</a:rPr>
              <a:t>May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краткие ответы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9479" y="1988840"/>
            <a:ext cx="158509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6256" y="2132856"/>
            <a:ext cx="1036410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4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 форму </a:t>
            </a:r>
            <a:r>
              <a:rPr lang="en-US" sz="4800" b="1" dirty="0" smtClean="0">
                <a:solidFill>
                  <a:srgbClr val="CC0066"/>
                </a:solidFill>
              </a:rPr>
              <a:t>may</a:t>
            </a:r>
            <a:endParaRPr lang="ru-RU" sz="4800" b="1" dirty="0">
              <a:solidFill>
                <a:srgbClr val="CC00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796329"/>
              </p:ext>
            </p:extLst>
          </p:nvPr>
        </p:nvGraphicFramePr>
        <p:xfrm>
          <a:off x="294495" y="2394089"/>
          <a:ext cx="590465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4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You     … </a:t>
                      </a:r>
                      <a:r>
                        <a:rPr lang="en-US" sz="2800" baseline="0" dirty="0" smtClean="0"/>
                        <a:t>   </a:t>
                      </a:r>
                      <a:r>
                        <a:rPr lang="en-US" sz="2800" dirty="0" smtClean="0"/>
                        <a:t>open the window. It’s hot.</a:t>
                      </a:r>
                      <a:endParaRPr lang="ru-RU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034764"/>
              </p:ext>
            </p:extLst>
          </p:nvPr>
        </p:nvGraphicFramePr>
        <p:xfrm>
          <a:off x="986061" y="3216415"/>
          <a:ext cx="252028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308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    …    I go out?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419650"/>
              </p:ext>
            </p:extLst>
          </p:nvPr>
        </p:nvGraphicFramePr>
        <p:xfrm>
          <a:off x="4067944" y="2998862"/>
          <a:ext cx="472313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3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You     …     come in. Sit down.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469688"/>
              </p:ext>
            </p:extLst>
          </p:nvPr>
        </p:nvGraphicFramePr>
        <p:xfrm>
          <a:off x="457200" y="6165304"/>
          <a:ext cx="433082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0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   …    she </a:t>
                      </a:r>
                      <a:r>
                        <a:rPr lang="en-US" sz="2800" dirty="0" smtClean="0"/>
                        <a:t>take your books?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015899"/>
              </p:ext>
            </p:extLst>
          </p:nvPr>
        </p:nvGraphicFramePr>
        <p:xfrm>
          <a:off x="5148064" y="5528305"/>
          <a:ext cx="3816424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    …     take my bike. He is my best friend.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941927"/>
              </p:ext>
            </p:extLst>
          </p:nvPr>
        </p:nvGraphicFramePr>
        <p:xfrm>
          <a:off x="4078288" y="4796249"/>
          <a:ext cx="46085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   </a:t>
                      </a:r>
                      <a:r>
                        <a:rPr lang="en-US" sz="2800" baseline="0" dirty="0" smtClean="0"/>
                        <a:t>      I ask you a question?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389230"/>
              </p:ext>
            </p:extLst>
          </p:nvPr>
        </p:nvGraphicFramePr>
        <p:xfrm>
          <a:off x="4062248" y="3651382"/>
          <a:ext cx="46085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81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They         …      take my diary.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173321"/>
              </p:ext>
            </p:extLst>
          </p:nvPr>
        </p:nvGraphicFramePr>
        <p:xfrm>
          <a:off x="262399" y="4195387"/>
          <a:ext cx="5461729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1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A dog </a:t>
                      </a:r>
                      <a:r>
                        <a:rPr lang="en-US" sz="2800" dirty="0" smtClean="0"/>
                        <a:t>        …        sleep on my bed.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651606"/>
              </p:ext>
            </p:extLst>
          </p:nvPr>
        </p:nvGraphicFramePr>
        <p:xfrm>
          <a:off x="262399" y="5359112"/>
          <a:ext cx="468052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        …        eat many sweets.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43608" y="2416695"/>
            <a:ext cx="864096" cy="478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may</a:t>
            </a:r>
            <a:endParaRPr lang="ru-RU" sz="28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2924944"/>
            <a:ext cx="1066892" cy="7559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851" y="5448090"/>
            <a:ext cx="1066892" cy="75597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341485" y="4219337"/>
            <a:ext cx="14401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</a:t>
            </a:r>
            <a:r>
              <a:rPr lang="en-US" sz="2800" b="1" dirty="0" smtClean="0"/>
              <a:t>ay not</a:t>
            </a:r>
            <a:endParaRPr lang="ru-RU" sz="2800" b="1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36" y="5261816"/>
            <a:ext cx="1670449" cy="75597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573016"/>
            <a:ext cx="1670449" cy="75597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4723393"/>
            <a:ext cx="1079086" cy="74987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91" y="6108127"/>
            <a:ext cx="1079086" cy="74987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393" y="3182249"/>
            <a:ext cx="1079086" cy="6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2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941168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Означает: должен</a:t>
            </a:r>
            <a:r>
              <a:rPr lang="en-US" sz="4400" b="1" dirty="0" smtClean="0">
                <a:solidFill>
                  <a:srgbClr val="FF000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/>
              <a:t>Например: </a:t>
            </a:r>
            <a:r>
              <a:rPr lang="en-US" sz="4400" b="1" dirty="0"/>
              <a:t> </a:t>
            </a:r>
            <a:r>
              <a:rPr lang="en-US" sz="4400" b="1" dirty="0" smtClean="0"/>
              <a:t>                                              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must swim.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Я должна плавать. </a:t>
            </a:r>
            <a:r>
              <a:rPr lang="en-US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He must help. –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Он должен помочь.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После модального глагола </a:t>
            </a:r>
            <a:r>
              <a:rPr lang="en-US" sz="4400" b="1" dirty="0" smtClean="0">
                <a:solidFill>
                  <a:srgbClr val="FF0000"/>
                </a:solidFill>
              </a:rPr>
              <a:t>must</a:t>
            </a:r>
            <a:r>
              <a:rPr lang="en-US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частица</a:t>
            </a:r>
            <a:r>
              <a:rPr lang="ru-RU" sz="4400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to</a:t>
            </a:r>
            <a:r>
              <a:rPr lang="en-US" sz="4400" b="1" dirty="0" smtClean="0"/>
              <a:t> </a:t>
            </a:r>
            <a:r>
              <a:rPr lang="ru-RU" sz="4800" b="1" u="sng" dirty="0" smtClean="0">
                <a:solidFill>
                  <a:srgbClr val="000000"/>
                </a:solidFill>
              </a:rPr>
              <a:t>не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ставится.</a:t>
            </a:r>
          </a:p>
          <a:p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i="1" dirty="0" smtClean="0">
                <a:solidFill>
                  <a:srgbClr val="CC0066"/>
                </a:solidFill>
              </a:rPr>
              <a:t>must</a:t>
            </a:r>
            <a:endParaRPr lang="ru-RU" sz="8800" b="1" i="1" dirty="0">
              <a:solidFill>
                <a:srgbClr val="CC0066"/>
              </a:solidFill>
            </a:endParaRPr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949" y="1916832"/>
            <a:ext cx="1164531" cy="1527254"/>
          </a:xfrm>
          <a:prstGeom prst="rect">
            <a:avLst/>
          </a:prstGeom>
        </p:spPr>
      </p:pic>
      <p:pic>
        <p:nvPicPr>
          <p:cNvPr id="5" name="Рисунок 4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001593"/>
            <a:ext cx="1762488" cy="11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9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699761"/>
              </p:ext>
            </p:extLst>
          </p:nvPr>
        </p:nvGraphicFramePr>
        <p:xfrm>
          <a:off x="251520" y="1916832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CC0066"/>
                </a:solidFill>
              </a:rPr>
              <a:t>Must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/>
              <a:t>утвердительные предложения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1177" y="1487250"/>
            <a:ext cx="1036410" cy="6035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848" y="1340768"/>
            <a:ext cx="1585097" cy="646232"/>
          </a:xfrm>
          <a:prstGeom prst="rect">
            <a:avLst/>
          </a:prstGeom>
        </p:spPr>
      </p:pic>
      <p:pic>
        <p:nvPicPr>
          <p:cNvPr id="8" name="Рисунок 7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382" y="338328"/>
            <a:ext cx="1206647" cy="903406"/>
          </a:xfrm>
          <a:prstGeom prst="rect">
            <a:avLst/>
          </a:prstGeom>
        </p:spPr>
      </p:pic>
      <p:pic>
        <p:nvPicPr>
          <p:cNvPr id="10" name="Рисунок 9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805264"/>
            <a:ext cx="1201316" cy="87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9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197104"/>
              </p:ext>
            </p:extLst>
          </p:nvPr>
        </p:nvGraphicFramePr>
        <p:xfrm>
          <a:off x="251520" y="2074594"/>
          <a:ext cx="8640960" cy="4522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CC0066"/>
                </a:solidFill>
              </a:rPr>
              <a:t>Must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отрицательные </a:t>
            </a:r>
            <a:r>
              <a:rPr lang="ru-RU" sz="3600" dirty="0"/>
              <a:t>предложения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8660" y="1656304"/>
            <a:ext cx="1036410" cy="6035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76615" y="1584054"/>
            <a:ext cx="1585097" cy="646232"/>
          </a:xfrm>
          <a:prstGeom prst="rect">
            <a:avLst/>
          </a:prstGeom>
        </p:spPr>
      </p:pic>
      <p:pic>
        <p:nvPicPr>
          <p:cNvPr id="7" name="Рисунок 6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865" y="404287"/>
            <a:ext cx="1287111" cy="128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2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123909"/>
              </p:ext>
            </p:extLst>
          </p:nvPr>
        </p:nvGraphicFramePr>
        <p:xfrm>
          <a:off x="251520" y="2204864"/>
          <a:ext cx="864096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229600" cy="1252728"/>
          </a:xfrm>
        </p:spPr>
        <p:txBody>
          <a:bodyPr/>
          <a:lstStyle/>
          <a:p>
            <a:r>
              <a:rPr lang="en-US" sz="4000" b="1" dirty="0">
                <a:solidFill>
                  <a:srgbClr val="CC0066"/>
                </a:solidFill>
              </a:rPr>
              <a:t>Must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вопросительные </a:t>
            </a:r>
            <a:r>
              <a:rPr lang="ru-RU" sz="3600" dirty="0"/>
              <a:t>предложения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7388" y="1672304"/>
            <a:ext cx="1036410" cy="6035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3848" y="1587648"/>
            <a:ext cx="1585097" cy="646232"/>
          </a:xfrm>
          <a:prstGeom prst="rect">
            <a:avLst/>
          </a:prstGeom>
        </p:spPr>
      </p:pic>
      <p:pic>
        <p:nvPicPr>
          <p:cNvPr id="7" name="Рисунок 6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593" y="338328"/>
            <a:ext cx="1375701" cy="107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684266"/>
              </p:ext>
            </p:extLst>
          </p:nvPr>
        </p:nvGraphicFramePr>
        <p:xfrm>
          <a:off x="251520" y="2348880"/>
          <a:ext cx="864096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</a:rPr>
              <a:t>Must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>краткие ответы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0272" y="1951916"/>
            <a:ext cx="1036410" cy="6035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1867764"/>
            <a:ext cx="158509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9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780108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Modal verbs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 rot="19995318">
            <a:off x="724743" y="2492896"/>
            <a:ext cx="1213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can</a:t>
            </a:r>
            <a:endParaRPr lang="ru-RU" sz="5400" b="1" i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680522">
            <a:off x="6848490" y="837761"/>
            <a:ext cx="1438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may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186878">
            <a:off x="3464699" y="5620892"/>
            <a:ext cx="1677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must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94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 форму </a:t>
            </a:r>
            <a:r>
              <a:rPr lang="en-US" sz="4800" b="1" dirty="0" smtClean="0">
                <a:solidFill>
                  <a:srgbClr val="CC0066"/>
                </a:solidFill>
              </a:rPr>
              <a:t>must</a:t>
            </a:r>
            <a:endParaRPr lang="ru-RU" sz="4800" b="1" dirty="0">
              <a:solidFill>
                <a:srgbClr val="CC00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3268"/>
              </p:ext>
            </p:extLst>
          </p:nvPr>
        </p:nvGraphicFramePr>
        <p:xfrm>
          <a:off x="251520" y="2420888"/>
          <a:ext cx="684076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You        …       play with a ball in our class.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044810"/>
              </p:ext>
            </p:extLst>
          </p:nvPr>
        </p:nvGraphicFramePr>
        <p:xfrm>
          <a:off x="899592" y="4797152"/>
          <a:ext cx="518457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61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I            …       sleep on the lesson.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23067"/>
              </p:ext>
            </p:extLst>
          </p:nvPr>
        </p:nvGraphicFramePr>
        <p:xfrm>
          <a:off x="179512" y="4077072"/>
          <a:ext cx="770485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She     …     give her</a:t>
                      </a:r>
                      <a:r>
                        <a:rPr lang="en-US" sz="2800" baseline="0" dirty="0" smtClean="0"/>
                        <a:t> pet food and drink every day.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72550"/>
              </p:ext>
            </p:extLst>
          </p:nvPr>
        </p:nvGraphicFramePr>
        <p:xfrm>
          <a:off x="179512" y="5589240"/>
          <a:ext cx="475252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        …        hurt</a:t>
                      </a:r>
                      <a:r>
                        <a:rPr lang="en-US" sz="2800" baseline="0" dirty="0" smtClean="0"/>
                        <a:t> animals.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075423"/>
              </p:ext>
            </p:extLst>
          </p:nvPr>
        </p:nvGraphicFramePr>
        <p:xfrm>
          <a:off x="971600" y="3212976"/>
          <a:ext cx="46085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…        you</a:t>
                      </a:r>
                      <a:r>
                        <a:rPr lang="en-US" sz="2800" baseline="0" dirty="0" smtClean="0"/>
                        <a:t> wash the dishes?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029119"/>
              </p:ext>
            </p:extLst>
          </p:nvPr>
        </p:nvGraphicFramePr>
        <p:xfrm>
          <a:off x="899592" y="6237312"/>
          <a:ext cx="6096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…      he walk with his dog every day?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971600" y="2420888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</a:t>
            </a:r>
            <a:r>
              <a:rPr lang="en-US" sz="2800" b="1" dirty="0" smtClean="0"/>
              <a:t>ustn’t</a:t>
            </a:r>
            <a:endParaRPr lang="ru-RU" sz="28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725144"/>
            <a:ext cx="1603387" cy="7559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93" y="5481114"/>
            <a:ext cx="1603387" cy="7559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99592" y="4095131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must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3210940"/>
            <a:ext cx="10801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Must</a:t>
            </a:r>
            <a:endParaRPr lang="ru-RU" sz="28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46" y="6219071"/>
            <a:ext cx="1201016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2207487" cy="12263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Скажите, что Маша умеет делать, а что нет. Затем спроси у одноклассника, умеет ли он это делать.</a:t>
            </a:r>
            <a:endParaRPr lang="ru-RU" sz="2800" dirty="0"/>
          </a:p>
        </p:txBody>
      </p:sp>
      <p:pic>
        <p:nvPicPr>
          <p:cNvPr id="7" name="Рисунок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82" y="3729430"/>
            <a:ext cx="2327920" cy="1309455"/>
          </a:xfrm>
          <a:prstGeom prst="rect">
            <a:avLst/>
          </a:prstGeom>
        </p:spPr>
      </p:pic>
      <p:pic>
        <p:nvPicPr>
          <p:cNvPr id="8" name="Рисунок 7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157192"/>
            <a:ext cx="1581311" cy="1581311"/>
          </a:xfrm>
          <a:prstGeom prst="rect">
            <a:avLst/>
          </a:prstGeom>
        </p:spPr>
      </p:pic>
      <p:pic>
        <p:nvPicPr>
          <p:cNvPr id="10" name="Рисунок 9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609" y="2562333"/>
            <a:ext cx="2125940" cy="1193563"/>
          </a:xfrm>
          <a:prstGeom prst="rect">
            <a:avLst/>
          </a:prstGeom>
        </p:spPr>
      </p:pic>
      <p:pic>
        <p:nvPicPr>
          <p:cNvPr id="11" name="Рисунок 10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077" y="4629768"/>
            <a:ext cx="1900923" cy="1054847"/>
          </a:xfrm>
          <a:prstGeom prst="rect">
            <a:avLst/>
          </a:prstGeom>
        </p:spPr>
      </p:pic>
      <p:pic>
        <p:nvPicPr>
          <p:cNvPr id="12" name="Рисунок 11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62117" y="2562333"/>
            <a:ext cx="2923997" cy="1821825"/>
          </a:xfrm>
          <a:prstGeom prst="rect">
            <a:avLst/>
          </a:prstGeom>
        </p:spPr>
      </p:pic>
      <p:pic>
        <p:nvPicPr>
          <p:cNvPr id="13" name="Рисунок 12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944" y="5589240"/>
            <a:ext cx="1872208" cy="1582208"/>
          </a:xfrm>
          <a:prstGeom prst="rect">
            <a:avLst/>
          </a:prstGeom>
        </p:spPr>
      </p:pic>
      <p:pic>
        <p:nvPicPr>
          <p:cNvPr id="14" name="Рисунок 13">
            <a:hlinkClick r:id="rId16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144" y="4221088"/>
            <a:ext cx="2270562" cy="1261423"/>
          </a:xfrm>
          <a:prstGeom prst="rect">
            <a:avLst/>
          </a:prstGeom>
        </p:spPr>
      </p:pic>
      <p:pic>
        <p:nvPicPr>
          <p:cNvPr id="15" name="Рисунок 14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51" y="5514190"/>
            <a:ext cx="2011591" cy="113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9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Исправьте ошибки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3377850"/>
            <a:ext cx="3744416" cy="5552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He cans swim well.</a:t>
            </a:r>
            <a:endParaRPr lang="ru-RU" sz="2800" b="1" dirty="0"/>
          </a:p>
        </p:txBody>
      </p:sp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1912336" y="3368110"/>
            <a:ext cx="792088" cy="56494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can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87152" y="4321398"/>
            <a:ext cx="4032448" cy="5837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</a:t>
            </a:r>
            <a:r>
              <a:rPr lang="en-US" sz="2800" b="1" dirty="0" smtClean="0"/>
              <a:t> may close the door?</a:t>
            </a:r>
            <a:endParaRPr lang="ru-RU" sz="2800" b="1" dirty="0"/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2059760" y="4311658"/>
            <a:ext cx="1080120" cy="59350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May I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35236" y="6049590"/>
            <a:ext cx="6048672" cy="610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You must to wash hands before meal.</a:t>
            </a:r>
            <a:endParaRPr lang="ru-RU" sz="2800" b="1" dirty="0"/>
          </a:p>
        </p:txBody>
      </p:sp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3851920" y="6049590"/>
            <a:ext cx="1224136" cy="6103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must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7572" y="2416860"/>
            <a:ext cx="2232248" cy="5726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It   cant   fly.</a:t>
            </a:r>
            <a:endParaRPr lang="ru-RU" sz="2800" b="1" dirty="0"/>
          </a:p>
        </p:txBody>
      </p:sp>
      <p:sp>
        <p:nvSpPr>
          <p:cNvPr id="13" name="Прямоугольник с двумя усеченными противолежащими углами 12"/>
          <p:cNvSpPr/>
          <p:nvPr/>
        </p:nvSpPr>
        <p:spPr>
          <a:xfrm>
            <a:off x="827584" y="2430266"/>
            <a:ext cx="1008112" cy="56898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</a:t>
            </a:r>
            <a:r>
              <a:rPr lang="en-US" sz="2400" b="1" dirty="0" smtClean="0"/>
              <a:t>an’t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23728" y="5085184"/>
            <a:ext cx="66967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She  </a:t>
            </a:r>
            <a:r>
              <a:rPr lang="en-US" sz="2800" b="1" dirty="0" err="1" smtClean="0"/>
              <a:t>must’nt</a:t>
            </a:r>
            <a:r>
              <a:rPr lang="en-US" sz="2800" b="1" dirty="0" smtClean="0"/>
              <a:t>  give her cat seeds and nuts.</a:t>
            </a:r>
            <a:endParaRPr lang="ru-RU" sz="2800" b="1" dirty="0"/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3023828" y="5085184"/>
            <a:ext cx="1296144" cy="57606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m</a:t>
            </a:r>
            <a:r>
              <a:rPr lang="en-US" sz="2400" b="1" dirty="0" smtClean="0"/>
              <a:t>ustn’t</a:t>
            </a:r>
            <a:endParaRPr lang="ru-RU" sz="2400" b="1" dirty="0"/>
          </a:p>
        </p:txBody>
      </p:sp>
      <p:pic>
        <p:nvPicPr>
          <p:cNvPr id="16" name="Рисунок 1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208" y="2727121"/>
            <a:ext cx="2944288" cy="1962858"/>
          </a:xfrm>
          <a:prstGeom prst="rect">
            <a:avLst/>
          </a:prstGeom>
        </p:spPr>
      </p:pic>
      <p:pic>
        <p:nvPicPr>
          <p:cNvPr id="17" name="Рисунок 1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480" y="2516316"/>
            <a:ext cx="2678016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7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Сделайте предложения отрицательными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293956"/>
              </p:ext>
            </p:extLst>
          </p:nvPr>
        </p:nvGraphicFramePr>
        <p:xfrm>
          <a:off x="251520" y="2204864"/>
          <a:ext cx="453650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She must get up at 7 o’clock.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74977"/>
              </p:ext>
            </p:extLst>
          </p:nvPr>
        </p:nvGraphicFramePr>
        <p:xfrm>
          <a:off x="2915816" y="3501008"/>
          <a:ext cx="53308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0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 must go to</a:t>
                      </a:r>
                      <a:r>
                        <a:rPr lang="en-US" sz="2800" baseline="0" dirty="0" smtClean="0"/>
                        <a:t> school at Saturday.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17727"/>
              </p:ext>
            </p:extLst>
          </p:nvPr>
        </p:nvGraphicFramePr>
        <p:xfrm>
          <a:off x="1115616" y="2852936"/>
          <a:ext cx="526692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6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0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 may watch TV every evening.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51335"/>
              </p:ext>
            </p:extLst>
          </p:nvPr>
        </p:nvGraphicFramePr>
        <p:xfrm>
          <a:off x="457200" y="6021288"/>
          <a:ext cx="346672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6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 can dance very well.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620105"/>
              </p:ext>
            </p:extLst>
          </p:nvPr>
        </p:nvGraphicFramePr>
        <p:xfrm>
          <a:off x="1043608" y="4797152"/>
          <a:ext cx="53835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3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They must go to bed at 10 o’clock.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662185"/>
              </p:ext>
            </p:extLst>
          </p:nvPr>
        </p:nvGraphicFramePr>
        <p:xfrm>
          <a:off x="5508104" y="6093296"/>
          <a:ext cx="302433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It can eat a bone.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226967"/>
              </p:ext>
            </p:extLst>
          </p:nvPr>
        </p:nvGraphicFramePr>
        <p:xfrm>
          <a:off x="2987824" y="5445224"/>
          <a:ext cx="39604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Yo</a:t>
                      </a:r>
                      <a:r>
                        <a:rPr lang="en-US" sz="2800" dirty="0" smtClean="0"/>
                        <a:t>u may take my phone.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907462"/>
              </p:ext>
            </p:extLst>
          </p:nvPr>
        </p:nvGraphicFramePr>
        <p:xfrm>
          <a:off x="251520" y="4077072"/>
          <a:ext cx="448816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 may play computer games.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Прямоугольник с двумя усеченными противолежащими углами 16"/>
          <p:cNvSpPr/>
          <p:nvPr/>
        </p:nvSpPr>
        <p:spPr>
          <a:xfrm>
            <a:off x="179512" y="2204864"/>
            <a:ext cx="5184576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She mustn’t get up at 7 o’clock.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с двумя усеченными противолежащими углами 17"/>
          <p:cNvSpPr/>
          <p:nvPr/>
        </p:nvSpPr>
        <p:spPr>
          <a:xfrm>
            <a:off x="984216" y="2827252"/>
            <a:ext cx="5976664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We may not watch TV every evening.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с двумя усеченными противолежащими углами 18"/>
          <p:cNvSpPr/>
          <p:nvPr/>
        </p:nvSpPr>
        <p:spPr>
          <a:xfrm>
            <a:off x="2843808" y="3501008"/>
            <a:ext cx="6048672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He mustn’t go to school at Saturday.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с двумя усеченными противолежащими углами 19"/>
          <p:cNvSpPr/>
          <p:nvPr/>
        </p:nvSpPr>
        <p:spPr>
          <a:xfrm>
            <a:off x="179512" y="4077072"/>
            <a:ext cx="5328592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 may not play computer games.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с двумя усеченными противолежащими углами 20"/>
          <p:cNvSpPr/>
          <p:nvPr/>
        </p:nvSpPr>
        <p:spPr>
          <a:xfrm>
            <a:off x="971600" y="4797152"/>
            <a:ext cx="6192688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They must not go to bed at 10 o’clock.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с двумя усеченными противолежащими углами 21"/>
          <p:cNvSpPr/>
          <p:nvPr/>
        </p:nvSpPr>
        <p:spPr>
          <a:xfrm>
            <a:off x="2915816" y="5445224"/>
            <a:ext cx="4752528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You may not take my phone.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с двумя усеченными противолежащими углами 22"/>
          <p:cNvSpPr/>
          <p:nvPr/>
        </p:nvSpPr>
        <p:spPr>
          <a:xfrm>
            <a:off x="323528" y="6021288"/>
            <a:ext cx="4104456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 cannot dance very well.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с двумя усеченными противолежащими углами 23"/>
          <p:cNvSpPr/>
          <p:nvPr/>
        </p:nvSpPr>
        <p:spPr>
          <a:xfrm>
            <a:off x="5364088" y="6093296"/>
            <a:ext cx="3419872" cy="50405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It can’t eat a bone.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7239680" y="824108"/>
            <a:ext cx="1522512" cy="8081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not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Сделайте предложения вопросительными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00170"/>
              </p:ext>
            </p:extLst>
          </p:nvPr>
        </p:nvGraphicFramePr>
        <p:xfrm>
          <a:off x="3491880" y="4293096"/>
          <a:ext cx="40324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It must sleep on this rug.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345433"/>
              </p:ext>
            </p:extLst>
          </p:nvPr>
        </p:nvGraphicFramePr>
        <p:xfrm>
          <a:off x="251520" y="2276872"/>
          <a:ext cx="367240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You may go for a walk.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97342"/>
              </p:ext>
            </p:extLst>
          </p:nvPr>
        </p:nvGraphicFramePr>
        <p:xfrm>
          <a:off x="2483768" y="3645024"/>
          <a:ext cx="432048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0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 can skate and ski well.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557756"/>
              </p:ext>
            </p:extLst>
          </p:nvPr>
        </p:nvGraphicFramePr>
        <p:xfrm>
          <a:off x="4355976" y="4991480"/>
          <a:ext cx="388843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She can’t speak English.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865175"/>
              </p:ext>
            </p:extLst>
          </p:nvPr>
        </p:nvGraphicFramePr>
        <p:xfrm>
          <a:off x="1115616" y="2924944"/>
          <a:ext cx="529811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 mustn’t make noise at night.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886102"/>
              </p:ext>
            </p:extLst>
          </p:nvPr>
        </p:nvGraphicFramePr>
        <p:xfrm>
          <a:off x="5364088" y="5661248"/>
          <a:ext cx="352839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They may not go out.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Блок-схема: альтернативный процесс 10"/>
          <p:cNvSpPr/>
          <p:nvPr/>
        </p:nvSpPr>
        <p:spPr>
          <a:xfrm>
            <a:off x="179512" y="2276872"/>
            <a:ext cx="3888432" cy="5040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May you go for a walk?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043608" y="2924944"/>
            <a:ext cx="5544616" cy="5040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Mustn’t we make noise at night?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411760" y="3623328"/>
            <a:ext cx="4608512" cy="5040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Can he skate and ski well?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419872" y="4293096"/>
            <a:ext cx="4248472" cy="5040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Must it sleep on this rug?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283968" y="4991480"/>
            <a:ext cx="4176464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Can’t she speak English?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5220072" y="5661248"/>
            <a:ext cx="3816424" cy="5040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May they not go out?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7" name="Рисунок 1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53411"/>
            <a:ext cx="2178373" cy="245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6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384849"/>
              </p:ext>
            </p:extLst>
          </p:nvPr>
        </p:nvGraphicFramePr>
        <p:xfrm>
          <a:off x="971600" y="4149080"/>
          <a:ext cx="568863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Он</a:t>
                      </a:r>
                      <a:r>
                        <a:rPr lang="ru-RU" sz="2800" baseline="0" dirty="0" smtClean="0"/>
                        <a:t> хорошо умеет играть в теннис.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295231"/>
              </p:ext>
            </p:extLst>
          </p:nvPr>
        </p:nvGraphicFramePr>
        <p:xfrm>
          <a:off x="1547664" y="2852936"/>
          <a:ext cx="741682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Им разрешают смотреть телевизор вечером.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355076"/>
              </p:ext>
            </p:extLst>
          </p:nvPr>
        </p:nvGraphicFramePr>
        <p:xfrm>
          <a:off x="251520" y="3501008"/>
          <a:ext cx="727280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Нам нельзя слушать</a:t>
                      </a:r>
                      <a:r>
                        <a:rPr lang="ru-RU" sz="2800" baseline="0" dirty="0" smtClean="0"/>
                        <a:t> музыку на уроке.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200619"/>
              </p:ext>
            </p:extLst>
          </p:nvPr>
        </p:nvGraphicFramePr>
        <p:xfrm>
          <a:off x="2627784" y="4797152"/>
          <a:ext cx="631202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12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Она умеет играть на пианино</a:t>
                      </a:r>
                      <a:r>
                        <a:rPr lang="ru-RU" sz="2800" baseline="0" dirty="0" smtClean="0"/>
                        <a:t> и гитаре.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191467"/>
              </p:ext>
            </p:extLst>
          </p:nvPr>
        </p:nvGraphicFramePr>
        <p:xfrm>
          <a:off x="251520" y="5445224"/>
          <a:ext cx="62646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4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 должен убираться в своей комнате.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110838"/>
              </p:ext>
            </p:extLst>
          </p:nvPr>
        </p:nvGraphicFramePr>
        <p:xfrm>
          <a:off x="611560" y="6093296"/>
          <a:ext cx="83282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Тебе</a:t>
                      </a:r>
                      <a:r>
                        <a:rPr lang="ru-RU" sz="2800" baseline="0" dirty="0" smtClean="0"/>
                        <a:t> не разрешают играть в компьютерные игры?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109637"/>
              </p:ext>
            </p:extLst>
          </p:nvPr>
        </p:nvGraphicFramePr>
        <p:xfrm>
          <a:off x="251520" y="2204864"/>
          <a:ext cx="439248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Ты умеешь готовить торт?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79512" y="2204864"/>
            <a:ext cx="4752528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Can you cook a cake?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475656" y="2852936"/>
            <a:ext cx="7560840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They may watch TV in the evening.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179512" y="3501008"/>
            <a:ext cx="7560840" cy="57606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We mustn’t listen to music at a lesson.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899592" y="4149080"/>
            <a:ext cx="5832648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He can play tennis well.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2483768" y="4797152"/>
            <a:ext cx="6552728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She can play the piano and guitar.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107504" y="5445224"/>
            <a:ext cx="6480720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I must clean my room.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457200" y="6093296"/>
            <a:ext cx="8579296" cy="5040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May not you play computer games?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1" name="Рисунок 20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680" y="408068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2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568952" cy="475252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Can you cook?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May you eat pizza?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Must you brush your teeth every day?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Can your friend ride a bike?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Can’t you drive a car?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Must your mother wake you up every morning?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May you talk on the mobile phone at a lesson?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Mustn’t you read books every day?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</a:t>
            </a:r>
            <a:endParaRPr lang="ru-RU" dirty="0"/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360" y="2708920"/>
            <a:ext cx="2108464" cy="158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6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94116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Означает: мочь, уметь</a:t>
            </a:r>
            <a:r>
              <a:rPr lang="en-US" sz="4400" b="1" dirty="0" smtClean="0">
                <a:solidFill>
                  <a:srgbClr val="FF000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/>
              <a:t>Например: </a:t>
            </a:r>
            <a:r>
              <a:rPr lang="en-US" sz="4400" b="1" dirty="0"/>
              <a:t> </a:t>
            </a:r>
            <a:r>
              <a:rPr lang="en-US" sz="4400" b="1" dirty="0" smtClean="0"/>
              <a:t>                                              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can swim.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Я умею плавать. </a:t>
            </a:r>
            <a:r>
              <a:rPr lang="en-US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He can help. –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Он может помочь.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После модального глагола </a:t>
            </a:r>
            <a:r>
              <a:rPr lang="en-US" sz="4400" b="1" dirty="0" smtClean="0">
                <a:solidFill>
                  <a:srgbClr val="FF0000"/>
                </a:solidFill>
              </a:rPr>
              <a:t>can</a:t>
            </a:r>
            <a:r>
              <a:rPr lang="en-US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частица</a:t>
            </a:r>
            <a:r>
              <a:rPr lang="ru-RU" sz="4400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to</a:t>
            </a:r>
            <a:r>
              <a:rPr lang="en-US" sz="4400" b="1" dirty="0" smtClean="0"/>
              <a:t> </a:t>
            </a:r>
            <a:r>
              <a:rPr lang="ru-RU" sz="4800" b="1" u="sng" dirty="0" smtClean="0">
                <a:solidFill>
                  <a:srgbClr val="000000"/>
                </a:solidFill>
              </a:rPr>
              <a:t>не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ставится.</a:t>
            </a:r>
          </a:p>
          <a:p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i="1" dirty="0" smtClean="0">
                <a:solidFill>
                  <a:srgbClr val="CC0066"/>
                </a:solidFill>
              </a:rPr>
              <a:t>can</a:t>
            </a:r>
            <a:endParaRPr lang="ru-RU" sz="8800" b="1" i="1" dirty="0">
              <a:solidFill>
                <a:srgbClr val="CC0066"/>
              </a:solidFill>
            </a:endParaRPr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949" y="2420888"/>
            <a:ext cx="1164531" cy="1527254"/>
          </a:xfrm>
          <a:prstGeom prst="rect">
            <a:avLst/>
          </a:prstGeom>
        </p:spPr>
      </p:pic>
      <p:pic>
        <p:nvPicPr>
          <p:cNvPr id="5" name="Рисунок 4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232" y="5589240"/>
            <a:ext cx="1762488" cy="11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9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CC0066"/>
                </a:solidFill>
              </a:rPr>
              <a:t>Can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утвердительные предложения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081888"/>
              </p:ext>
            </p:extLst>
          </p:nvPr>
        </p:nvGraphicFramePr>
        <p:xfrm>
          <a:off x="344216" y="2636912"/>
          <a:ext cx="835292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635896" y="1957386"/>
            <a:ext cx="15841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ед.ч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6208" y="2057617"/>
            <a:ext cx="10326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Мн.ч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805264"/>
            <a:ext cx="1584176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2" grpId="0">
        <p:bldAsOne/>
      </p:bldGraphic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0066"/>
                </a:solidFill>
              </a:rPr>
              <a:t>Can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 smtClean="0"/>
              <a:t>отрицательные </a:t>
            </a:r>
            <a:r>
              <a:rPr lang="ru-RU" sz="4000" dirty="0"/>
              <a:t>предложения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28352"/>
            <a:ext cx="1584325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56145"/>
            <a:ext cx="12858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8167143"/>
              </p:ext>
            </p:extLst>
          </p:nvPr>
        </p:nvGraphicFramePr>
        <p:xfrm>
          <a:off x="179512" y="2420888"/>
          <a:ext cx="8712968" cy="431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Рисунок 1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856" y="5885232"/>
            <a:ext cx="1961456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9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216091"/>
              </p:ext>
            </p:extLst>
          </p:nvPr>
        </p:nvGraphicFramePr>
        <p:xfrm>
          <a:off x="0" y="2510846"/>
          <a:ext cx="7812360" cy="4347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0066"/>
                </a:solidFill>
              </a:rPr>
              <a:t>Can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 smtClean="0"/>
              <a:t>вопросительные </a:t>
            </a:r>
            <a:r>
              <a:rPr lang="ru-RU" sz="4000" dirty="0"/>
              <a:t>предложения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7784" y="1864614"/>
            <a:ext cx="158509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2160" y="1967518"/>
            <a:ext cx="1036410" cy="603556"/>
          </a:xfrm>
          <a:prstGeom prst="rect">
            <a:avLst/>
          </a:prstGeom>
        </p:spPr>
      </p:pic>
      <p:pic>
        <p:nvPicPr>
          <p:cNvPr id="7" name="Рисунок 6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005064"/>
            <a:ext cx="1475656" cy="12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494966"/>
              </p:ext>
            </p:extLst>
          </p:nvPr>
        </p:nvGraphicFramePr>
        <p:xfrm>
          <a:off x="0" y="2348880"/>
          <a:ext cx="9144000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0066"/>
                </a:solidFill>
              </a:rPr>
              <a:t>Can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ru-RU" sz="4000" dirty="0" smtClean="0"/>
              <a:t>краткие ответы</a:t>
            </a:r>
            <a:endParaRPr lang="ru-RU" dirty="0"/>
          </a:p>
        </p:txBody>
      </p:sp>
      <p:pic>
        <p:nvPicPr>
          <p:cNvPr id="2" name="Рисунок 1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50936"/>
            <a:ext cx="1994466" cy="13138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3888" y="1675079"/>
            <a:ext cx="158509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39260" y="1844824"/>
            <a:ext cx="1036410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0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72" y="1406678"/>
            <a:ext cx="936104" cy="9772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 форму </a:t>
            </a:r>
            <a:r>
              <a:rPr lang="en-US" dirty="0" smtClean="0"/>
              <a:t>can</a:t>
            </a:r>
            <a:endParaRPr lang="ru-RU" dirty="0"/>
          </a:p>
        </p:txBody>
      </p:sp>
      <p:pic>
        <p:nvPicPr>
          <p:cNvPr id="5" name="Рисунок 4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00" y="2808475"/>
            <a:ext cx="1417555" cy="1063166"/>
          </a:xfrm>
          <a:prstGeom prst="rect">
            <a:avLst/>
          </a:prstGeom>
        </p:spPr>
      </p:pic>
      <p:pic>
        <p:nvPicPr>
          <p:cNvPr id="6" name="Рисунок 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531" y="3127219"/>
            <a:ext cx="936105" cy="942387"/>
          </a:xfrm>
          <a:prstGeom prst="rect">
            <a:avLst/>
          </a:prstGeom>
        </p:spPr>
      </p:pic>
      <p:pic>
        <p:nvPicPr>
          <p:cNvPr id="7" name="Рисунок 6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1" y="4262682"/>
            <a:ext cx="874440" cy="96092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169986"/>
              </p:ext>
            </p:extLst>
          </p:nvPr>
        </p:nvGraphicFramePr>
        <p:xfrm>
          <a:off x="251520" y="1591056"/>
          <a:ext cx="3240360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310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500" dirty="0" smtClean="0">
                          <a:solidFill>
                            <a:srgbClr val="CC0066"/>
                          </a:solidFill>
                        </a:rPr>
                        <a:t>Lions</a:t>
                      </a:r>
                      <a:r>
                        <a:rPr lang="en-US" sz="2500" baseline="0" dirty="0" smtClean="0">
                          <a:solidFill>
                            <a:srgbClr val="CC0066"/>
                          </a:solidFill>
                        </a:rPr>
                        <a:t>    …  run fast.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Рисунок 8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37" y="613415"/>
            <a:ext cx="1071363" cy="1109265"/>
          </a:xfrm>
          <a:prstGeom prst="rect">
            <a:avLst/>
          </a:prstGeom>
        </p:spPr>
      </p:pic>
      <p:pic>
        <p:nvPicPr>
          <p:cNvPr id="10" name="Рисунок 9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870" y="5750785"/>
            <a:ext cx="813732" cy="1001961"/>
          </a:xfrm>
          <a:prstGeom prst="rect">
            <a:avLst/>
          </a:prstGeom>
        </p:spPr>
      </p:pic>
      <p:pic>
        <p:nvPicPr>
          <p:cNvPr id="11" name="Рисунок 10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88" y="4262682"/>
            <a:ext cx="1458888" cy="957395"/>
          </a:xfrm>
          <a:prstGeom prst="rect">
            <a:avLst/>
          </a:prstGeom>
        </p:spPr>
      </p:pic>
      <p:pic>
        <p:nvPicPr>
          <p:cNvPr id="12" name="Рисунок 11">
            <a:hlinkClick r:id="rId16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77" y="5772537"/>
            <a:ext cx="985292" cy="1085463"/>
          </a:xfrm>
          <a:prstGeom prst="rect">
            <a:avLst/>
          </a:prstGeom>
        </p:spPr>
      </p:pic>
      <p:pic>
        <p:nvPicPr>
          <p:cNvPr id="13" name="Рисунок 12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724" y="2633185"/>
            <a:ext cx="992345" cy="1158754"/>
          </a:xfrm>
          <a:prstGeom prst="rect">
            <a:avLst/>
          </a:prstGeom>
        </p:spPr>
      </p:pic>
      <p:pic>
        <p:nvPicPr>
          <p:cNvPr id="14" name="Рисунок 13">
            <a:hlinkClick r:id="rId20"/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306132"/>
            <a:ext cx="1803809" cy="1352857"/>
          </a:xfrm>
          <a:prstGeom prst="rect">
            <a:avLst/>
          </a:prstGeom>
        </p:spPr>
      </p:pic>
      <p:pic>
        <p:nvPicPr>
          <p:cNvPr id="15" name="Рисунок 14">
            <a:hlinkClick r:id="rId22"/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1960"/>
            <a:ext cx="1155579" cy="1085463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806145"/>
              </p:ext>
            </p:extLst>
          </p:nvPr>
        </p:nvGraphicFramePr>
        <p:xfrm>
          <a:off x="611560" y="2060848"/>
          <a:ext cx="3672408" cy="522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2583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Kangaroos    …  jump.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683386"/>
              </p:ext>
            </p:extLst>
          </p:nvPr>
        </p:nvGraphicFramePr>
        <p:xfrm>
          <a:off x="251520" y="2588732"/>
          <a:ext cx="3456384" cy="534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486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Parrots     …    swim.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074634"/>
              </p:ext>
            </p:extLst>
          </p:nvPr>
        </p:nvGraphicFramePr>
        <p:xfrm>
          <a:off x="611559" y="3127219"/>
          <a:ext cx="3809043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…    horses drink milk?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87211"/>
              </p:ext>
            </p:extLst>
          </p:nvPr>
        </p:nvGraphicFramePr>
        <p:xfrm>
          <a:off x="251519" y="3597166"/>
          <a:ext cx="3185084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5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Fish      …    speak.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70335"/>
              </p:ext>
            </p:extLst>
          </p:nvPr>
        </p:nvGraphicFramePr>
        <p:xfrm>
          <a:off x="611560" y="4063878"/>
          <a:ext cx="4195944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5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Monkeys    …  climb trees.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814733"/>
              </p:ext>
            </p:extLst>
          </p:nvPr>
        </p:nvGraphicFramePr>
        <p:xfrm>
          <a:off x="251520" y="4509120"/>
          <a:ext cx="3662593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…    dogs read books?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98902"/>
              </p:ext>
            </p:extLst>
          </p:nvPr>
        </p:nvGraphicFramePr>
        <p:xfrm>
          <a:off x="611559" y="4983857"/>
          <a:ext cx="3024337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Tigers      …     fly.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0581"/>
              </p:ext>
            </p:extLst>
          </p:nvPr>
        </p:nvGraphicFramePr>
        <p:xfrm>
          <a:off x="251520" y="5445224"/>
          <a:ext cx="4320480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Cats    …    play with a ball.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921883"/>
              </p:ext>
            </p:extLst>
          </p:nvPr>
        </p:nvGraphicFramePr>
        <p:xfrm>
          <a:off x="611560" y="5877272"/>
          <a:ext cx="4248472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Elephants      …   eat fruits.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221703"/>
              </p:ext>
            </p:extLst>
          </p:nvPr>
        </p:nvGraphicFramePr>
        <p:xfrm>
          <a:off x="204192" y="6288149"/>
          <a:ext cx="4295800" cy="4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…    bears  sleep in winter?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2602713" y="5895452"/>
            <a:ext cx="720080" cy="356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can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547664" y="1636778"/>
            <a:ext cx="655453" cy="356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can</a:t>
            </a:r>
            <a:endParaRPr lang="ru-RU" sz="2400" b="1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601718" y="2060855"/>
            <a:ext cx="750318" cy="64623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445284" y="5306132"/>
            <a:ext cx="749873" cy="75696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411760" y="3939566"/>
            <a:ext cx="749873" cy="785578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847130" y="3122347"/>
            <a:ext cx="792088" cy="424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Can</a:t>
            </a:r>
            <a:endParaRPr lang="ru-RU" sz="2400" b="1" dirty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10407" y="4436153"/>
            <a:ext cx="859611" cy="64623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7200" y="6216317"/>
            <a:ext cx="859611" cy="646232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2077802" y="4996950"/>
            <a:ext cx="864096" cy="3815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</a:t>
            </a:r>
            <a:r>
              <a:rPr lang="en-US" sz="2400" b="1" dirty="0" smtClean="0"/>
              <a:t>an’t</a:t>
            </a:r>
            <a:endParaRPr lang="ru-RU" sz="2400" b="1" dirty="0"/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342709" y="3527061"/>
            <a:ext cx="1012024" cy="64623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743188" y="2566330"/>
            <a:ext cx="101202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 animBg="1"/>
      <p:bldP spid="26" grpId="0" animBg="1"/>
      <p:bldP spid="32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941168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Означает: мочь, разрешать</a:t>
            </a:r>
            <a:r>
              <a:rPr lang="en-US" sz="4400" b="1" dirty="0" smtClean="0">
                <a:solidFill>
                  <a:srgbClr val="FF000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/>
              <a:t>Например: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may swim.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</a:t>
            </a:r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 разрешили 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поплавать.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 may help. –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Ему разрешили   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помочь.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После модального глагола </a:t>
            </a:r>
            <a:r>
              <a:rPr lang="en-US" sz="4400" b="1" dirty="0" smtClean="0">
                <a:solidFill>
                  <a:srgbClr val="FF0000"/>
                </a:solidFill>
              </a:rPr>
              <a:t>may</a:t>
            </a:r>
            <a:r>
              <a:rPr lang="en-US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частица</a:t>
            </a:r>
            <a:r>
              <a:rPr lang="ru-RU" sz="4400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to</a:t>
            </a:r>
            <a:r>
              <a:rPr lang="en-US" sz="4400" b="1" dirty="0" smtClean="0"/>
              <a:t> </a:t>
            </a:r>
            <a:r>
              <a:rPr lang="ru-RU" sz="4800" b="1" u="sng" dirty="0" smtClean="0">
                <a:solidFill>
                  <a:srgbClr val="000000"/>
                </a:solidFill>
              </a:rPr>
              <a:t>не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ставится.</a:t>
            </a:r>
          </a:p>
          <a:p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i="1" dirty="0" smtClean="0">
                <a:solidFill>
                  <a:srgbClr val="CC0066"/>
                </a:solidFill>
              </a:rPr>
              <a:t>may</a:t>
            </a:r>
            <a:endParaRPr lang="ru-RU" sz="8800" b="1" i="1" dirty="0">
              <a:solidFill>
                <a:srgbClr val="CC0066"/>
              </a:solidFill>
            </a:endParaRPr>
          </a:p>
        </p:txBody>
      </p:sp>
      <p:pic>
        <p:nvPicPr>
          <p:cNvPr id="4" name="Рисунок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210" y="2852154"/>
            <a:ext cx="1164531" cy="1527254"/>
          </a:xfrm>
          <a:prstGeom prst="rect">
            <a:avLst/>
          </a:prstGeom>
        </p:spPr>
      </p:pic>
      <p:pic>
        <p:nvPicPr>
          <p:cNvPr id="5" name="Рисунок 4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848" y="4404348"/>
            <a:ext cx="1762488" cy="11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88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1939</TotalTime>
  <Words>1301</Words>
  <Application>Microsoft Office PowerPoint</Application>
  <PresentationFormat>Экран (4:3)</PresentationFormat>
  <Paragraphs>281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Candara</vt:lpstr>
      <vt:lpstr>Symbol</vt:lpstr>
      <vt:lpstr>Волна</vt:lpstr>
      <vt:lpstr>Презентация PowerPoint</vt:lpstr>
      <vt:lpstr>Modal verbs</vt:lpstr>
      <vt:lpstr>can</vt:lpstr>
      <vt:lpstr>Can утвердительные предложения</vt:lpstr>
      <vt:lpstr>Can отрицательные предложения</vt:lpstr>
      <vt:lpstr>Can вопросительные предложения</vt:lpstr>
      <vt:lpstr>Can краткие ответы</vt:lpstr>
      <vt:lpstr>Вставь форму can</vt:lpstr>
      <vt:lpstr>may</vt:lpstr>
      <vt:lpstr>May  утвердительные предложения</vt:lpstr>
      <vt:lpstr>May  отрицательные предложения</vt:lpstr>
      <vt:lpstr>May  вопросительные предложения</vt:lpstr>
      <vt:lpstr>May  краткие ответы</vt:lpstr>
      <vt:lpstr>Вставь форму may</vt:lpstr>
      <vt:lpstr>must</vt:lpstr>
      <vt:lpstr>Must  утвердительные предложения</vt:lpstr>
      <vt:lpstr>Must  отрицательные предложения</vt:lpstr>
      <vt:lpstr>Must  вопросительные предложения</vt:lpstr>
      <vt:lpstr>Must  краткие ответы</vt:lpstr>
      <vt:lpstr>Вставь форму must</vt:lpstr>
      <vt:lpstr>Скажите, что Маша умеет делать, а что нет. Затем спроси у одноклассника, умеет ли он это делать.</vt:lpstr>
      <vt:lpstr>Исправьте ошибки</vt:lpstr>
      <vt:lpstr>Сделайте предложения отрицательными</vt:lpstr>
      <vt:lpstr>Сделайте предложения вопросительными</vt:lpstr>
      <vt:lpstr>Переведите </vt:lpstr>
      <vt:lpstr>Ответьте на вопросы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 verbs</dc:title>
  <dc:creator>Valued Acer Customer</dc:creator>
  <cp:lastModifiedBy>Home</cp:lastModifiedBy>
  <cp:revision>154</cp:revision>
  <dcterms:created xsi:type="dcterms:W3CDTF">2014-08-19T05:58:35Z</dcterms:created>
  <dcterms:modified xsi:type="dcterms:W3CDTF">2017-03-19T07:47:00Z</dcterms:modified>
</cp:coreProperties>
</file>