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6383-A9DF-45F1-99C5-21A3FEED1D0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43C34-6BF3-4D93-AC0A-F18DD5BA3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084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6383-A9DF-45F1-99C5-21A3FEED1D0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43C34-6BF3-4D93-AC0A-F18DD5BA3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862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6383-A9DF-45F1-99C5-21A3FEED1D0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43C34-6BF3-4D93-AC0A-F18DD5BA3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31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6383-A9DF-45F1-99C5-21A3FEED1D0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43C34-6BF3-4D93-AC0A-F18DD5BA3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11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6383-A9DF-45F1-99C5-21A3FEED1D0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43C34-6BF3-4D93-AC0A-F18DD5BA3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79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6383-A9DF-45F1-99C5-21A3FEED1D0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43C34-6BF3-4D93-AC0A-F18DD5BA3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669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6383-A9DF-45F1-99C5-21A3FEED1D0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43C34-6BF3-4D93-AC0A-F18DD5BA3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812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6383-A9DF-45F1-99C5-21A3FEED1D0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43C34-6BF3-4D93-AC0A-F18DD5BA3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863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6383-A9DF-45F1-99C5-21A3FEED1D0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43C34-6BF3-4D93-AC0A-F18DD5BA3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418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6383-A9DF-45F1-99C5-21A3FEED1D0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43C34-6BF3-4D93-AC0A-F18DD5BA3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344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6383-A9DF-45F1-99C5-21A3FEED1D0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43C34-6BF3-4D93-AC0A-F18DD5BA3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9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86383-A9DF-45F1-99C5-21A3FEED1D0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43C34-6BF3-4D93-AC0A-F18DD5BA3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537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St. Valentine's D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09"/>
            <a:ext cx="3364992" cy="2379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Eas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47" y="2289977"/>
            <a:ext cx="3110484" cy="226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62489" y="2839195"/>
            <a:ext cx="1230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/>
              <a:t>Easter</a:t>
            </a:r>
            <a:endParaRPr lang="ru-RU" sz="3200" b="1" dirty="0"/>
          </a:p>
        </p:txBody>
      </p:sp>
      <p:pic>
        <p:nvPicPr>
          <p:cNvPr id="1032" name="Picture 8" descr="Картинки по запросу Hallowe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1296" y="0"/>
            <a:ext cx="2530704" cy="316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Картинки по запросу Christm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227" y="64009"/>
            <a:ext cx="3182890" cy="3182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Картинки по запросу mother's da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298" y="4036315"/>
            <a:ext cx="4041694" cy="269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Похожее изображени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43078" y="1188347"/>
            <a:ext cx="3247947" cy="2029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Картинки по запросу father's day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82" r="24099"/>
          <a:stretch/>
        </p:blipFill>
        <p:spPr bwMode="auto">
          <a:xfrm>
            <a:off x="8927592" y="3271593"/>
            <a:ext cx="3264408" cy="374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294931" y="4637114"/>
            <a:ext cx="25680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St. Valentine's Day</a:t>
            </a:r>
            <a:r>
              <a:rPr lang="ru-RU" sz="1400" dirty="0" smtClean="0"/>
              <a:t>, 14</a:t>
            </a:r>
            <a:r>
              <a:rPr lang="en-US" sz="1400" baseline="30000" dirty="0" err="1" smtClean="0"/>
              <a:t>th</a:t>
            </a:r>
            <a:r>
              <a:rPr lang="en-US" sz="1400" dirty="0" smtClean="0"/>
              <a:t> February</a:t>
            </a:r>
            <a:endParaRPr lang="ru-RU" sz="1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94931" y="4917686"/>
            <a:ext cx="30700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Memorial Day, the last Monday in May</a:t>
            </a:r>
          </a:p>
          <a:p>
            <a:r>
              <a:rPr lang="en-US" sz="1400" dirty="0"/>
              <a:t>Remembrance Day</a:t>
            </a:r>
            <a:endParaRPr lang="ru-RU" sz="1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94931" y="5398410"/>
            <a:ext cx="11406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Easter</a:t>
            </a:r>
            <a:endParaRPr lang="ru-RU" sz="1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99938" y="5663046"/>
            <a:ext cx="19484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Halloween 31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October</a:t>
            </a:r>
            <a:endParaRPr lang="ru-RU" sz="1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94931" y="5911257"/>
            <a:ext cx="20377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0" dirty="0" smtClean="0">
                <a:solidFill>
                  <a:schemeClr val="bg2">
                    <a:lumMod val="10000"/>
                  </a:schemeClr>
                </a:solidFill>
                <a:effectLst/>
              </a:rPr>
              <a:t>Christmas</a:t>
            </a:r>
            <a:r>
              <a:rPr lang="ru-RU" sz="1400" i="0" dirty="0" smtClean="0">
                <a:solidFill>
                  <a:schemeClr val="bg2">
                    <a:lumMod val="10000"/>
                  </a:schemeClr>
                </a:solidFill>
                <a:effectLst/>
              </a:rPr>
              <a:t> 25</a:t>
            </a:r>
            <a:r>
              <a:rPr lang="en-US" sz="1400" i="0" baseline="30000" dirty="0" err="1" smtClean="0">
                <a:solidFill>
                  <a:schemeClr val="bg2">
                    <a:lumMod val="10000"/>
                  </a:schemeClr>
                </a:solidFill>
                <a:effectLst/>
              </a:rPr>
              <a:t>th</a:t>
            </a:r>
            <a:r>
              <a:rPr lang="en-US" sz="1400" i="0" dirty="0" smtClean="0">
                <a:solidFill>
                  <a:schemeClr val="bg2">
                    <a:lumMod val="10000"/>
                  </a:schemeClr>
                </a:solidFill>
                <a:effectLst/>
              </a:rPr>
              <a:t> Dece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mber</a:t>
            </a:r>
            <a:endParaRPr lang="ru-RU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94931" y="6215924"/>
            <a:ext cx="2078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Father's Day 19</a:t>
            </a:r>
            <a:r>
              <a:rPr lang="en-US" sz="1400" i="0" baseline="30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</a:t>
            </a:r>
            <a:r>
              <a:rPr lang="en-US" sz="140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March</a:t>
            </a:r>
            <a:endParaRPr lang="ru-RU" sz="1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90693" y="6471976"/>
            <a:ext cx="19576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i="0" dirty="0" smtClean="0">
                <a:solidFill>
                  <a:srgbClr val="000000"/>
                </a:solidFill>
                <a:effectLst/>
                <a:latin typeface="Linux Libertine"/>
              </a:rPr>
              <a:t>Mother's Day 14</a:t>
            </a:r>
            <a:r>
              <a:rPr lang="en-US" sz="1400" b="0" i="0" baseline="30000" dirty="0" smtClean="0">
                <a:solidFill>
                  <a:srgbClr val="000000"/>
                </a:solidFill>
                <a:effectLst/>
                <a:latin typeface="Linux Libertine"/>
              </a:rPr>
              <a:t>th</a:t>
            </a:r>
            <a:r>
              <a:rPr lang="en-US" sz="1400" b="0" i="0" dirty="0" smtClean="0">
                <a:solidFill>
                  <a:srgbClr val="000000"/>
                </a:solidFill>
                <a:effectLst/>
                <a:latin typeface="Linux Libertine"/>
              </a:rPr>
              <a:t> May</a:t>
            </a:r>
            <a:endParaRPr lang="en-US" sz="1400" b="0" i="0" dirty="0">
              <a:solidFill>
                <a:srgbClr val="000000"/>
              </a:solidFill>
              <a:effectLst/>
              <a:latin typeface="Linux Libertine"/>
            </a:endParaRPr>
          </a:p>
        </p:txBody>
      </p:sp>
    </p:spTree>
    <p:extLst>
      <p:ext uri="{BB962C8B-B14F-4D97-AF65-F5344CB8AC3E}">
        <p14:creationId xmlns:p14="http://schemas.microsoft.com/office/powerpoint/2010/main" val="521245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35</Words>
  <Application>Microsoft Office PowerPoint</Application>
  <PresentationFormat>Широкоэкранный</PresentationFormat>
  <Paragraphs>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Linux Libertine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5</cp:revision>
  <dcterms:created xsi:type="dcterms:W3CDTF">2018-01-28T05:05:30Z</dcterms:created>
  <dcterms:modified xsi:type="dcterms:W3CDTF">2018-01-28T05:16:28Z</dcterms:modified>
</cp:coreProperties>
</file>