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92EC8BF-49A0-4DF3-B809-2529308ADDEE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138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86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1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5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1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20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52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11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16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2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8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4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136DD-5865-45E9-A882-3B216761F849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DB72B-97CD-4ACF-BF15-AF92EE903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1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 проекта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«Будьте здоровы»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dirty="0">
                <a:solidFill>
                  <a:srgbClr val="FF0000"/>
                </a:solidFill>
              </a:rPr>
              <a:t/>
            </a:r>
            <a:br>
              <a:rPr lang="ru-RU" sz="5300" dirty="0">
                <a:solidFill>
                  <a:srgbClr val="FF0000"/>
                </a:solidFill>
              </a:rPr>
            </a:br>
            <a:r>
              <a:rPr lang="ru-RU" sz="2700" dirty="0" smtClean="0"/>
              <a:t>Вторая младшая группа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Авторы</a:t>
            </a:r>
            <a:r>
              <a:rPr lang="en-US" sz="3100" b="1" dirty="0" smtClean="0">
                <a:solidFill>
                  <a:srgbClr val="FF0000"/>
                </a:solidFill>
              </a:rPr>
              <a:t>:</a:t>
            </a:r>
            <a:r>
              <a:rPr lang="ru-RU" sz="3100" b="1" dirty="0" smtClean="0">
                <a:solidFill>
                  <a:srgbClr val="FF0000"/>
                </a:solidFill>
              </a:rPr>
              <a:t>  воспитатели МАДОУ ЦРР д/с № 87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err="1" smtClean="0">
                <a:solidFill>
                  <a:srgbClr val="FF0000"/>
                </a:solidFill>
              </a:rPr>
              <a:t>Медянцева</a:t>
            </a:r>
            <a:r>
              <a:rPr lang="ru-RU" sz="3100" b="1" dirty="0" smtClean="0">
                <a:solidFill>
                  <a:srgbClr val="FF0000"/>
                </a:solidFill>
              </a:rPr>
              <a:t> Е.А. 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Сапельникова С.А.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sz="3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1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sz="3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1.Дети получили первоначальные представления о своем организме и правилах сохранения своего здоровья.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 детей возник интерес и потребность к физическим упражнениям, как к средству оздоровления.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Дети получили первоначальные знания того, что настроение человека (эмоциональное состояние) влияет на физическое здоровье.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Повысился интерес родителей в физическом развитии и оздоровлении детей.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Спортивное развлечение «Непослушные мячи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26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17032"/>
            <a:ext cx="4176464" cy="29969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50042"/>
            <a:ext cx="3960440" cy="299695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960440" cy="244827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4664"/>
            <a:ext cx="4104456" cy="2448272"/>
          </a:xfrm>
          <a:prstGeom prst="rect">
            <a:avLst/>
          </a:prstGeom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521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досуг «В стране здоровья»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6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064896" cy="511256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 с детьми о здоровье и чистоте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55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67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ПАСПОРТ ПРОЕКТА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Участники проекта: </a:t>
            </a:r>
            <a:r>
              <a:rPr lang="ru-RU" sz="3100" dirty="0" smtClean="0"/>
              <a:t>дети </a:t>
            </a:r>
            <a:r>
              <a:rPr lang="ru-RU" sz="3100" dirty="0" err="1" smtClean="0"/>
              <a:t>среднейгруппы</a:t>
            </a:r>
            <a:r>
              <a:rPr lang="ru-RU" sz="3100" dirty="0" smtClean="0"/>
              <a:t>,     родители.</a:t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Вид проекта:  </a:t>
            </a:r>
            <a:r>
              <a:rPr lang="ru-RU" sz="3100" dirty="0" smtClean="0"/>
              <a:t>групповой, познавательно-творческий.</a:t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Продолжительность</a:t>
            </a:r>
            <a:r>
              <a:rPr lang="en-US" sz="3100" b="1" dirty="0" smtClean="0">
                <a:solidFill>
                  <a:srgbClr val="FF0000"/>
                </a:solidFill>
              </a:rPr>
              <a:t>:</a:t>
            </a:r>
            <a:r>
              <a:rPr lang="ru-RU" sz="3100" dirty="0" smtClean="0"/>
              <a:t> с </a:t>
            </a:r>
            <a:r>
              <a:rPr lang="ru-RU" sz="3100" dirty="0" smtClean="0"/>
              <a:t>01.11.2017-31.05.2018.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3100" dirty="0" smtClean="0"/>
              <a:t>        </a:t>
            </a:r>
            <a:r>
              <a:rPr lang="en-US" sz="3100" dirty="0" smtClean="0"/>
              <a:t>(</a:t>
            </a:r>
            <a:r>
              <a:rPr lang="ru-RU" sz="3100" dirty="0" smtClean="0"/>
              <a:t>долгосрочный).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88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68863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Актуальность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Самой актуальной проблемой на сегодняшний день является сохранение и укрепление здоровья детей. Здоровье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природой, самими собой необходимо учиться заботится о своем здоровье с детства. </a:t>
            </a:r>
          </a:p>
        </p:txBody>
      </p:sp>
    </p:spTree>
    <p:extLst>
      <p:ext uri="{BB962C8B-B14F-4D97-AF65-F5344CB8AC3E}">
        <p14:creationId xmlns:p14="http://schemas.microsoft.com/office/powerpoint/2010/main" val="245117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привычки к здоровому образу жизни детей совместно с родителями и повышения знаний о культуре здоровья.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самоконтроля своего состояния здоровья на занятиях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и совершенствовать основные физические качества, двигательные умения и культурно - гигиенические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расширению и углублению представлений детей о закаливании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витаминах.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-воспитание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морально-волевых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-воспитание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здоровья, ответственности личности за свое здоровье и потребности заботиться о нем. </a:t>
            </a:r>
          </a:p>
        </p:txBody>
      </p:sp>
    </p:spTree>
    <p:extLst>
      <p:ext uri="{BB962C8B-B14F-4D97-AF65-F5344CB8AC3E}">
        <p14:creationId xmlns:p14="http://schemas.microsoft.com/office/powerpoint/2010/main" val="9513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r>
              <a:rPr lang="ru-RU" sz="4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Осознание детьми понятия «здоровье» и влияние образа жизни на состояние здоровья. 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2. Повышение уровня физического, психического и социального здоровья детей.  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Осознанное отношение детей и их родителей к состоянию здоровья как к основному фактору успеха на последующих этапах жизни. 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15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556792"/>
            <a:ext cx="4824536" cy="3240360"/>
          </a:xfrm>
        </p:spPr>
        <p:txBody>
          <a:bodyPr/>
          <a:lstStyle/>
          <a:p>
            <a:r>
              <a:rPr lang="ru-RU" dirty="0" smtClean="0"/>
              <a:t>Этапы  реализации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86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72494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1.Подготовительный: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- опрос родителей и детей о том, какие книги дома читают, есть ли в домашней библиотеке произведения о спорте и здоровье.</a:t>
            </a:r>
            <a:br>
              <a:rPr lang="ru-RU" sz="2700" b="1" dirty="0" smtClean="0"/>
            </a:br>
            <a:r>
              <a:rPr lang="ru-RU" sz="2700" b="1" dirty="0" smtClean="0"/>
              <a:t>- обсуждение проекта, выяснение возможностей, средств, необходимых для реализации проекта;</a:t>
            </a:r>
            <a:br>
              <a:rPr lang="ru-RU" sz="2700" b="1" dirty="0" smtClean="0"/>
            </a:br>
            <a:r>
              <a:rPr lang="ru-RU" sz="2700" b="1" dirty="0" smtClean="0"/>
              <a:t>- подбор методической, художественной литературы, иллюстративного, материала  по теме проекта;</a:t>
            </a:r>
            <a:br>
              <a:rPr lang="ru-RU" sz="2700" b="1" dirty="0" smtClean="0"/>
            </a:br>
            <a:r>
              <a:rPr lang="ru-RU" sz="2700" b="1" dirty="0" smtClean="0"/>
              <a:t>- подбор  материала для изобразительной и продуктивной деятельности.</a:t>
            </a:r>
            <a:br>
              <a:rPr lang="ru-RU" sz="2700" b="1" dirty="0" smtClean="0"/>
            </a:br>
            <a:endParaRPr lang="ru-RU" sz="2700" b="1" dirty="0"/>
          </a:p>
        </p:txBody>
      </p:sp>
    </p:spTree>
    <p:extLst>
      <p:ext uri="{BB962C8B-B14F-4D97-AF65-F5344CB8AC3E}">
        <p14:creationId xmlns:p14="http://schemas.microsoft.com/office/powerpoint/2010/main" val="163931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Основной: </a:t>
            </a:r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Нетрадиционные методы оздаровления</a:t>
            </a:r>
            <a:r>
              <a:rPr lang="en-US" sz="1800" b="1" dirty="0" smtClean="0">
                <a:latin typeface="+mn-lt"/>
                <a:cs typeface="Times New Roman" panose="02020603050405020304" pitchFamily="18" charset="0"/>
              </a:rPr>
              <a:t>:</a:t>
            </a:r>
            <a:r>
              <a:rPr lang="ru-RU" sz="1800" b="1" dirty="0">
                <a:latin typeface="+mn-lt"/>
                <a:cs typeface="Times New Roman" panose="02020603050405020304" pitchFamily="18" charset="0"/>
              </a:rPr>
              <a:t> </a:t>
            </a:r>
            <a:br>
              <a:rPr lang="ru-RU" sz="1800" b="1" dirty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Дыхательная гимнастика Стрельниковой.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БЕСЕДЫ: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Общение: «Чтоб здоровым быть всегда, нужно заниматься!».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«Витамины я люблю - быть здоровым я хочу». 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"Беседа о здоровье, о чистоте".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Встреча с «Витамином», который рассказывает о значении питания в жизни человека (дидактические игры)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Беседа-игра, включающая прибаутки, используемые при мытье рук умывании (потешки).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СОВМЕСТНАЯ ОРГАНИЗОВАННАЯ ДЕЯТЕЛЬНОСТЬ: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Физкультурный досуг "В стране здоровья".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 ИГРЫ: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Сюжетно ролевые игры: «Поликлиника», «Аптека»...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Дидактические игры «Мяч на поле», «Мяч в ворота» (на дыхание),упражнение «Найди два одинаковых мяча», «Что лишнее?» и др.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Организация на воздухе подвижной игры «Делай, как я», с мячом «Школа мяча», «Ловишки в кругу», «Черное и белое» и т.д.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 • Рассматривание иллюстраций, фотографий о здоровье.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Заучивание пословиц, поговорок о здоровье. 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• Чтение художественной литературы: К.Чуковский «Мойдодыр», "Вовкина победа" А. Кутафин и др.</a:t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3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на тему: « Знакомство с проектом»;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материала (иллюстраций, картинок о спорте и здоровье);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в пополнении книжного уголка;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книг с детьми;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выставки детских работ по теме «Я расту сильным и здоровым».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67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21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 Тема проекта: «Будьте здоровы»  Вторая младшая группа   Авторы:  воспитатели МАДОУ ЦРР д/с № 87 Медянцева Е.А.  Сапельникова С.А. </vt:lpstr>
      <vt:lpstr>ПАСПОРТ ПРОЕКТА  Участники проекта: дети среднейгруппы,     родители. Вид проекта:  групповой, познавательно-творческий. Продолжительность: с 01.11.2017-31.05.2018.         (долгосрочный).  </vt:lpstr>
      <vt:lpstr>Актуальность  Самой актуальной проблемой на сегодняшний день является сохранение и укрепление здоровья детей. Здоровье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природой, самими собой необходимо учиться заботится о своем здоровье с детства. </vt:lpstr>
      <vt:lpstr>                Цели и задачи проекта  Цель: формирование привычки к здоровому образу жизни детей совместно с родителями и повышения знаний о культуре здоровья. Задачи:  Образовательные: -ознакомить с правилами самоконтроля своего состояния здоровья на занятиях и дома. Развивающие: -развивать и совершенствовать основные физические качества, двигательные умения и культурно - гигиенические навыки; -способствовать расширению и углублению представлений детей о закаливании и витаминах. Воспитательные: -воспитание морально-волевых качеств; -воспитание культуры здоровья, ответственности личности за свое здоровье и потребности заботиться о нем. </vt:lpstr>
      <vt:lpstr>      Предполагаемый результат:   1. Осознание детьми понятия «здоровье» и влияние образа жизни на состояние здоровья.     2. Повышение уровня физического, психического и социального здоровья детей.    3. Осознанное отношение детей и их родителей к состоянию здоровья как к основному фактору успеха на последующих этапах жизни. </vt:lpstr>
      <vt:lpstr>Этапы  реализации проекта:</vt:lpstr>
      <vt:lpstr>       1.Подготовительный:   - опрос родителей и детей о том, какие книги дома читают, есть ли в домашней библиотеке произведения о спорте и здоровье. - обсуждение проекта, выяснение возможностей, средств, необходимых для реализации проекта; - подбор методической, художественной литературы, иллюстративного, материала  по теме проекта; - подбор  материала для изобразительной и продуктивной деятельности. </vt:lpstr>
      <vt:lpstr>              2. Основной:   Дети: Нетрадиционные методы оздаровления:  Дыхательная гимнастика Стрельниковой. БЕСЕДЫ: • Общение: «Чтоб здоровым быть всегда, нужно заниматься!». • «Витамины я люблю - быть здоровым я хочу».  • "Беседа о здоровье, о чистоте". • Встреча с «Витамином», который рассказывает о значении питания в жизни человека (дидактические игры) • Беседа-игра, включающая прибаутки, используемые при мытье рук умывании (потешки). СОВМЕСТНАЯ ОРГАНИЗОВАННАЯ ДЕЯТЕЛЬНОСТЬ: • Физкультурный досуг "В стране здоровья".  ИГРЫ: • Сюжетно ролевые игры: «Поликлиника», «Аптека»... • Дидактические игры «Мяч на поле», «Мяч в ворота» (на дыхание),упражнение «Найди два одинаковых мяча», «Что лишнее?» и др. • Организация на воздухе подвижной игры «Делай, как я», с мячом «Школа мяча», «Ловишки в кругу», «Черное и белое» и т.д.  • Рассматривание иллюстраций, фотографий о здоровье. • Заучивание пословиц, поговорок о здоровье.  • Чтение художественной литературы: К.Чуковский «Мойдодыр», "Вовкина победа" А. Кутафин и др.        </vt:lpstr>
      <vt:lpstr>        Родители:  - Беседа на тему: « Знакомство с проектом»; - сбор материала (иллюстраций, картинок о спорте и здоровье); - помощь в пополнении книжного уголка; - чтение книг с детьми; - оформление выставки детских работ по теме «Я расту сильным и здоровым». </vt:lpstr>
      <vt:lpstr>         3.Заключительный   1.Дети получили первоначальные представления о своем организме и правилах сохранения своего здоровья.  2. У детей возник интерес и потребность к физическим упражнениям, как к средству оздоровления.  3. Дети получили первоначальные знания того, что настроение человека (эмоциональное состояние) влияет на физическое здоровье.  4. Повысился интерес родителей в физическом развитии и оздоровлении детей.  5. Спортивное развлечение «Непослушные мячи».</vt:lpstr>
      <vt:lpstr>Физкультурный досуг «В стране здоровья»</vt:lpstr>
      <vt:lpstr>Беседа с детьми о здоровье и чистоте</vt:lpstr>
      <vt:lpstr>    Спасибо за внимание! Будьте здоровы!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«Будьте здоровы»  Вторая младшая группа   Автор: Ткачева Г.И.                          Сапельникова С.А.</dc:title>
  <dc:creator>RePack by Diakov</dc:creator>
  <cp:lastModifiedBy>светлана</cp:lastModifiedBy>
  <cp:revision>30</cp:revision>
  <dcterms:created xsi:type="dcterms:W3CDTF">2015-01-21T19:25:21Z</dcterms:created>
  <dcterms:modified xsi:type="dcterms:W3CDTF">2020-07-06T05:38:09Z</dcterms:modified>
</cp:coreProperties>
</file>