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2" r:id="rId3"/>
    <p:sldId id="275" r:id="rId4"/>
    <p:sldId id="289" r:id="rId5"/>
    <p:sldId id="288" r:id="rId6"/>
    <p:sldId id="287" r:id="rId7"/>
    <p:sldId id="286" r:id="rId8"/>
    <p:sldId id="285" r:id="rId9"/>
    <p:sldId id="284" r:id="rId10"/>
    <p:sldId id="297" r:id="rId11"/>
    <p:sldId id="283" r:id="rId12"/>
    <p:sldId id="282" r:id="rId13"/>
    <p:sldId id="281" r:id="rId14"/>
    <p:sldId id="280" r:id="rId15"/>
    <p:sldId id="279" r:id="rId16"/>
    <p:sldId id="278" r:id="rId17"/>
    <p:sldId id="29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7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llfons.ru-1864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31565180_osen_2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71538" y="1000108"/>
            <a:ext cx="6286512" cy="471488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78198" y="2967335"/>
            <a:ext cx="18473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100" dirty="0" smtClean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  <a:p>
            <a:pPr algn="ctr"/>
            <a:endParaRPr lang="ru-RU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spd="med" advClick="0" advTm="7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8000" r="-5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0" advTm="7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llfons.ru-1864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Рисунок 8" descr="allfons.ru-1864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28596" y="0"/>
            <a:ext cx="736836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13509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all" spc="0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10. Цветок -  медовый,</a:t>
            </a:r>
            <a:endParaRPr kumimoji="0" lang="ru-RU" sz="3600" b="1" i="0" u="none" strike="noStrike" cap="all" spc="0" normalizeH="0" baseline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13509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all" spc="0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А плод – пудовый  </a:t>
            </a:r>
            <a:endParaRPr lang="ru-RU" sz="3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15074" y="1428736"/>
            <a:ext cx="27530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(тыква)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4339" name="Picture 3" descr="Тыква оранжевый Cucurbita - Cepolina фот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00024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llfons.ru-1864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Рисунок 8" descr="allfons.ru-1864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3315" name="Picture 3" descr="Архив: Свекла буряк оптом с доставкой по Украине - Продукты питания / напитки в Запорожье на Sland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2500282"/>
            <a:ext cx="4714908" cy="4143428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llfons.ru-1864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Рисунок 8" descr="allfons.ru-1864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357290" y="0"/>
            <a:ext cx="67013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kumimoji="0" lang="ru-RU" sz="5400" b="1" i="0" u="none" strike="noStrike" cap="all" spc="0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ПРИМЕТЫ ОСЕНИ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1142984"/>
            <a:ext cx="964409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Если спелый овес во второй раз зазеленеет -  </a:t>
            </a:r>
            <a:endParaRPr lang="ru-RU" sz="4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857488" y="1714488"/>
            <a:ext cx="535287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осень будет ненастная.</a:t>
            </a:r>
            <a:endParaRPr lang="ru-RU" sz="4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2357430"/>
            <a:ext cx="91440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Безвременно появляются на деревьях желтые листья -</a:t>
            </a:r>
            <a:endParaRPr lang="ru-RU" sz="4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643306" y="3000372"/>
            <a:ext cx="375295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 ранней осени.</a:t>
            </a:r>
            <a:endParaRPr lang="ru-RU" sz="4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0" y="3643314"/>
            <a:ext cx="441133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Гром в сентябре - </a:t>
            </a:r>
            <a:endParaRPr lang="ru-RU" sz="4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214810" y="3643314"/>
            <a:ext cx="367914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 теплой осени.</a:t>
            </a:r>
            <a:endParaRPr lang="ru-RU" sz="4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4357694"/>
            <a:ext cx="91440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Если много паутины летает на бабье лето -</a:t>
            </a:r>
            <a:endParaRPr lang="ru-RU" sz="4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285852" y="4929198"/>
            <a:ext cx="749288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 ясной осени и холодной зиме.</a:t>
            </a:r>
            <a:endParaRPr lang="ru-RU" sz="4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0" y="5715016"/>
            <a:ext cx="491044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Октябрьский гром - </a:t>
            </a:r>
            <a:endParaRPr lang="ru-RU" sz="4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643438" y="5715016"/>
            <a:ext cx="464171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 бесснежной зиме.</a:t>
            </a:r>
            <a:endParaRPr lang="ru-RU" sz="4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4" grpId="0"/>
      <p:bldP spid="16" grpId="0"/>
      <p:bldP spid="18" grpId="0"/>
      <p:bldP spid="20" grpId="0"/>
      <p:bldP spid="22" grpId="0"/>
      <p:bldP spid="24" grpId="0"/>
      <p:bldP spid="26" grpId="0"/>
      <p:bldP spid="2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llfons.ru-1864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Рисунок 8" descr="allfons.ru-1864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-214346" y="285728"/>
            <a:ext cx="777353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Паутина стелется по растениям - </a:t>
            </a:r>
            <a:endParaRPr lang="ru-RU" sz="4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227899" y="285728"/>
            <a:ext cx="191610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 теплу.</a:t>
            </a:r>
            <a:endParaRPr lang="ru-RU" sz="4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1142984"/>
            <a:ext cx="655262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Сырое лето и теплая осень - </a:t>
            </a:r>
            <a:endParaRPr lang="ru-RU" sz="4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86380" y="1142984"/>
            <a:ext cx="362065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endParaRPr lang="ru-RU" sz="4000" b="1" cap="none" spc="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r>
              <a:rPr lang="ru-RU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 долгой  зиме.</a:t>
            </a:r>
            <a:endParaRPr lang="ru-RU" sz="4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2571744"/>
            <a:ext cx="530016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 лесу много рябины - </a:t>
            </a:r>
            <a:endParaRPr lang="ru-RU" sz="4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00430" y="2571744"/>
            <a:ext cx="599343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осень будет</a:t>
            </a:r>
          </a:p>
          <a:p>
            <a:pPr algn="ctr"/>
            <a:r>
              <a:rPr lang="ru-RU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дождливая, мало - сухая.</a:t>
            </a:r>
            <a:endParaRPr lang="ru-RU" sz="4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0" grpId="0"/>
      <p:bldP spid="12" grpId="0"/>
      <p:bldP spid="14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allfons.ru-1864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-214346" y="0"/>
            <a:ext cx="94969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ru-RU" sz="5200" b="1" i="0" u="none" strike="noStrike" cap="non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ПОСЛОВИЦЫ ПРО ОСЕНЬ</a:t>
            </a:r>
            <a:endParaRPr lang="ru-RU" sz="5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571480"/>
            <a:ext cx="8730468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all" spc="0" normalizeH="0" baseline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all" spc="0" normalizeH="0" baseline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♦Осень</a:t>
            </a:r>
            <a:r>
              <a:rPr kumimoji="0" lang="ru-RU" sz="3200" b="1" i="0" u="none" strike="noStrike" cap="all" spc="0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у погоды перемен восемь.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1142984"/>
            <a:ext cx="723108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all" spc="0" normalizeH="0" baseline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all" spc="0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all" spc="0" normalizeH="0" baseline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♦Лето</a:t>
            </a:r>
            <a:r>
              <a:rPr kumimoji="0" lang="ru-RU" sz="3200" b="1" i="0" u="none" strike="noStrike" cap="all" spc="0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 снопами, а осень с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all" spc="0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пирогами.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42844" y="2143116"/>
            <a:ext cx="9501254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32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all" spc="0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♦В осеннее ненастье семь погод на     дворе: сеет, веет, крутит, мутит, рвет, сверху льет и снизу метет.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0" y="3643314"/>
            <a:ext cx="6709017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all" spc="0" normalizeH="0" baseline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all" spc="0" normalizeH="0" baseline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♦Холоден</a:t>
            </a:r>
            <a:r>
              <a:rPr kumimoji="0" lang="ru-RU" sz="3200" b="1" i="0" u="none" strike="noStrike" cap="all" spc="0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сентябрь, да сыт.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0" y="4286256"/>
            <a:ext cx="854368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all" spc="0" normalizeH="0" baseline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all" spc="0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all" spc="0" normalizeH="0" baseline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♦Октябрь</a:t>
            </a:r>
            <a:r>
              <a:rPr kumimoji="0" lang="ru-RU" sz="3200" b="1" i="0" u="none" strike="noStrike" cap="all" spc="0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ни колеса, ни полоза не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all" spc="0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любит.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5288340"/>
            <a:ext cx="850841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all" spc="0" normalizeH="0" baseline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all" spc="0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all" spc="0" normalizeH="0" baseline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♦Весной</a:t>
            </a:r>
            <a:r>
              <a:rPr kumimoji="0" lang="ru-RU" sz="3200" b="1" i="0" u="none" strike="noStrike" cap="all" spc="0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дождь растит, а осенью –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all" spc="0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гноит.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 spd="med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3" grpId="0"/>
      <p:bldP spid="15" grpId="0"/>
      <p:bldP spid="17" grpId="0"/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llfons.ru-1864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Рисунок 8" descr="allfons.ru-1864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785794"/>
            <a:ext cx="9144000" cy="55092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Ласковая осень дарит нам дары</a:t>
            </a:r>
            <a:endParaRPr kumimoji="0" lang="ru-RU" sz="4400" b="1" i="0" u="none" strike="noStrike" cap="all" spc="0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Овощи и фрукты, как мы к ней добры.</a:t>
            </a:r>
            <a:endParaRPr kumimoji="0" lang="ru-RU" sz="4400" b="1" i="0" u="none" strike="noStrike" cap="all" spc="0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Приходите в гости милые друзья</a:t>
            </a:r>
            <a:endParaRPr kumimoji="0" lang="ru-RU" sz="4400" b="1" i="0" u="none" strike="noStrike" cap="all" spc="0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Ласковая осень, очень к  нам щедра.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0" advTm="7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0" advTm="7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allfons.ru-1864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8" name="Picture 4" descr="C:\Users\галочка\Desktop\Праздник Здравствуй осень,золотая-2\medium_200911030916586602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214554"/>
            <a:ext cx="5810292" cy="4357718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llfons.ru-1864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Рисунок 8" descr="allfons.ru-1864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50" name="Picture 2" descr="C:\Users\галочка\Desktop\Праздник Здравствуй осень,золотая-2\6063628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357430"/>
            <a:ext cx="4643470" cy="3626339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llfons.ru-1864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Рисунок 8" descr="allfons.ru-1864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684584" y="0"/>
            <a:ext cx="9144000" cy="6858000"/>
          </a:xfrm>
          <a:prstGeom prst="rect">
            <a:avLst/>
          </a:prstGeom>
        </p:spPr>
      </p:pic>
      <p:pic>
        <p:nvPicPr>
          <p:cNvPr id="3074" name="Picture 2" descr="C:\Users\галочка\Desktop\Праздник Здравствуй осень,золотая-2\pomo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071810"/>
            <a:ext cx="5192802" cy="3617935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llfons.ru-1864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Рисунок 8" descr="allfons.ru-1864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098" name="Picture 2" descr="C:\Users\галочка\Desktop\Праздник Здравствуй осень,золотая-2\02_ybloko_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071678"/>
            <a:ext cx="5792782" cy="4344587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llfons.ru-1864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Рисунок 8" descr="allfons.ru-1864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122" name="Picture 2" descr="C:\Users\галочка\Desktop\Праздник Здравствуй осень,золотая-2\znali-sporim-eto-interesno-poznavatelno-kartinki_6993611355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643182"/>
            <a:ext cx="5286412" cy="3964809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llfons.ru-1864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Рисунок 8" descr="allfons.ru-1864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6387" name="Picture 3" descr="Схема посадки картошки на грядках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928934"/>
            <a:ext cx="5560669" cy="371001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llfons.ru-1864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Рисунок 8" descr="allfons.ru-1864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5363" name="Picture 3" descr="Технологии селекци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428868"/>
            <a:ext cx="5572125" cy="3924301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212</Words>
  <Application>Microsoft Office PowerPoint</Application>
  <PresentationFormat>Экран (4:3)</PresentationFormat>
  <Paragraphs>42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"Осенние мотивы"</dc:title>
  <dc:subject>Осень</dc:subject>
  <dc:creator>Николаева Е.Н.</dc:creator>
  <cp:keywords>осень, праздник, мотив</cp:keywords>
  <cp:lastModifiedBy>14.03.2020</cp:lastModifiedBy>
  <cp:revision>93</cp:revision>
  <dcterms:modified xsi:type="dcterms:W3CDTF">2020-07-06T14:26:28Z</dcterms:modified>
  <cp:category>презентация к празднику</cp:category>
</cp:coreProperties>
</file>