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40;&#1083;&#1080;&#1089;&#1072;\&#1088;&#1072;&#1073;&#1086;&#1090;&#1072;%20&#1074;%20&#1096;&#1082;&#1086;&#1083;&#1077;\&#1096;&#1082;&#1086;&#1083;&#1072;\1&#1073;\&#1055;&#1091;&#1090;&#1077;&#1096;&#1077;&#1089;&#1090;&#1074;&#1080;&#1077;%20&#1074;%20&#1089;&#1090;&#1088;&#1072;&#1085;&#1091;%20&#1079;&#1085;&#1072;&#1085;&#1080;&#1081;%201%20&#1089;&#1077;&#1085;&#1090;&#1103;&#1073;&#1088;&#1103;%201%20&#1082;&#1083;&#1072;&#1089;&#1089;\&#1079;&#1072;&#1093;&#1086;&#1076;&#1103;&#1090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0;&#1083;&#1080;&#1089;&#1072;\&#1088;&#1072;&#1073;&#1086;&#1090;&#1072;%20&#1074;%20&#1096;&#1082;&#1086;&#1083;&#1077;\&#1096;&#1082;&#1086;&#1083;&#1072;\1&#1073;\&#1055;&#1091;&#1090;&#1077;&#1096;&#1077;&#1089;&#1090;&#1074;&#1080;&#1077;%20&#1074;%20&#1089;&#1090;&#1088;&#1072;&#1085;&#1091;%20&#1079;&#1085;&#1072;&#1085;&#1080;&#1081;%201%20&#1089;&#1077;&#1085;&#1090;&#1103;&#1073;&#1088;&#1103;%201%20&#1082;&#1083;&#1072;&#1089;&#1089;\00188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0;&#1083;&#1080;&#1089;&#1072;\&#1088;&#1072;&#1073;&#1086;&#1090;&#1072;%20&#1074;%20&#1096;&#1082;&#1086;&#1083;&#1077;\&#1096;&#1082;&#1086;&#1083;&#1072;\1&#1073;\&#1055;&#1091;&#1090;&#1077;&#1096;&#1077;&#1089;&#1090;&#1074;&#1080;&#1077;%20&#1074;%20&#1089;&#1090;&#1088;&#1072;&#1085;&#1091;%20&#1079;&#1085;&#1072;&#1085;&#1080;&#1081;%201%20&#1089;&#1077;&#1085;&#1090;&#1103;&#1073;&#1088;&#1103;%201%20&#1082;&#1083;&#1072;&#1089;&#1089;\01072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0;&#1083;&#1080;&#1089;&#1072;\&#1088;&#1072;&#1073;&#1086;&#1090;&#1072;%20&#1074;%20&#1096;&#1082;&#1086;&#1083;&#1077;\&#1096;&#1082;&#1086;&#1083;&#1072;\1&#1073;\&#1055;&#1091;&#1090;&#1077;&#1096;&#1077;&#1089;&#1090;&#1074;&#1080;&#1077;%20&#1074;%20&#1089;&#1090;&#1088;&#1072;&#1085;&#1091;%20&#1079;&#1085;&#1072;&#1085;&#1080;&#1081;%201%20&#1089;&#1077;&#1085;&#1090;&#1103;&#1073;&#1088;&#1103;%201%20&#1082;&#1083;&#1072;&#1089;&#1089;\03870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0;&#1083;&#1080;&#1089;&#1072;\&#1088;&#1072;&#1073;&#1086;&#1090;&#1072;%20&#1074;%20&#1096;&#1082;&#1086;&#1083;&#1077;\&#1096;&#1082;&#1086;&#1083;&#1072;\1&#1073;\&#1055;&#1091;&#1090;&#1077;&#1096;&#1077;&#1089;&#1090;&#1074;&#1080;&#1077;%20&#1074;%20&#1089;&#1090;&#1088;&#1072;&#1085;&#1091;%20&#1079;&#1085;&#1072;&#1085;&#1080;&#1081;%201%20&#1089;&#1077;&#1085;&#1090;&#1103;&#1073;&#1088;&#1103;%201%20&#1082;&#1083;&#1072;&#1089;&#1089;\01930.mp3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0;&#1083;&#1080;&#1089;&#1072;\&#1088;&#1072;&#1073;&#1086;&#1090;&#1072;%20&#1074;%20&#1096;&#1082;&#1086;&#1083;&#1077;\&#1096;&#1082;&#1086;&#1083;&#1072;\1&#1073;\&#1055;&#1091;&#1090;&#1077;&#1096;&#1077;&#1089;&#1090;&#1074;&#1080;&#1077;%20&#1074;%20&#1089;&#1090;&#1088;&#1072;&#1085;&#1091;%20&#1079;&#1085;&#1072;&#1085;&#1080;&#1081;%201%20&#1089;&#1077;&#1085;&#1090;&#1103;&#1073;&#1088;&#1103;%201%20&#1082;&#1083;&#1072;&#1089;&#1089;\&#1087;&#1086;&#1088;&#1090;&#1092;&#1077;&#1083;&#1102;&#1102;.mp3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0;&#1083;&#1080;&#1089;&#1072;\&#1088;&#1072;&#1073;&#1086;&#1090;&#1072;%20&#1074;%20&#1096;&#1082;&#1086;&#1083;&#1077;\&#1096;&#1082;&#1086;&#1083;&#1072;\1&#1073;\&#1055;&#1091;&#1090;&#1077;&#1096;&#1077;&#1089;&#1090;&#1074;&#1080;&#1077;%20&#1074;%20&#1089;&#1090;&#1088;&#1072;&#1085;&#1091;%20&#1079;&#1085;&#1072;&#1085;&#1080;&#1081;%201%20&#1089;&#1077;&#1085;&#1090;&#1103;&#1073;&#1088;&#1103;%201%20&#1082;&#1083;&#1072;&#1089;&#1089;\00642.mp3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0;&#1083;&#1080;&#1089;&#1072;\&#1088;&#1072;&#1073;&#1086;&#1090;&#1072;%20&#1074;%20&#1096;&#1082;&#1086;&#1083;&#1077;\&#1096;&#1082;&#1086;&#1083;&#1072;\1&#1073;\&#1055;&#1091;&#1090;&#1077;&#1096;&#1077;&#1089;&#1090;&#1074;&#1080;&#1077;%20&#1074;%20&#1089;&#1090;&#1088;&#1072;&#1085;&#1091;%20&#1079;&#1085;&#1072;&#1085;&#1080;&#1081;%201%20&#1089;&#1077;&#1085;&#1090;&#1103;&#1073;&#1088;&#1103;%201%20&#1082;&#1083;&#1072;&#1089;&#1089;\04480.mp3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Юля\Картинки\1 сентября\2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заходя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65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1\Desktop\Юля\Картинки\1 сентября\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2362200"/>
            <a:ext cx="3712321" cy="2819400"/>
          </a:xfrm>
          <a:prstGeom prst="rect">
            <a:avLst/>
          </a:prstGeom>
          <a:noFill/>
        </p:spPr>
      </p:pic>
      <p:pic>
        <p:nvPicPr>
          <p:cNvPr id="10245" name="Picture 5" descr="C:\Users\1\Desktop\Юля\Картинки\1 сентября\22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33800" y="-609600"/>
            <a:ext cx="5410200" cy="7467600"/>
          </a:xfrm>
          <a:prstGeom prst="rect">
            <a:avLst/>
          </a:prstGeom>
          <a:noFill/>
        </p:spPr>
      </p:pic>
      <p:pic>
        <p:nvPicPr>
          <p:cNvPr id="5" name="0018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73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Desktop\Юля\Картинки\1 сентября\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pic>
      <p:pic>
        <p:nvPicPr>
          <p:cNvPr id="5" name="01072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70400" y="3760788"/>
            <a:ext cx="203200" cy="20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esktop\Юля\Картинки\1 сентября\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52400" y="-121876"/>
            <a:ext cx="9296400" cy="6979876"/>
          </a:xfrm>
          <a:prstGeom prst="rect">
            <a:avLst/>
          </a:prstGeom>
          <a:noFill/>
        </p:spPr>
      </p:pic>
      <p:pic>
        <p:nvPicPr>
          <p:cNvPr id="5" name="0387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219200" y="152400"/>
            <a:ext cx="203200" cy="20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1\Desktop\Юля\Картинки\1 сентября\5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00200" y="168243"/>
            <a:ext cx="5105400" cy="6347715"/>
          </a:xfrm>
          <a:prstGeom prst="rect">
            <a:avLst/>
          </a:prstGeom>
          <a:noFill/>
        </p:spPr>
      </p:pic>
      <p:pic>
        <p:nvPicPr>
          <p:cNvPr id="4100" name="Picture 4" descr="C:\Users\1\Desktop\Юля\Картинки\1 сентября\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101" name="Picture 5" descr="C:\Users\1\Desktop\Юля\Картинки\1 сентября\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2" name="Picture 6" descr="C:\Users\1\Desktop\Юля\Картинки\1 сентября\13.jpg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2" y="0"/>
            <a:ext cx="9144001" cy="6858000"/>
          </a:xfrm>
          <a:prstGeom prst="rect">
            <a:avLst/>
          </a:prstGeom>
          <a:noFill/>
        </p:spPr>
      </p:pic>
      <p:pic>
        <p:nvPicPr>
          <p:cNvPr id="4103" name="Picture 7" descr="C:\Users\1\Desktop\Юля\Картинки\1 сентября\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84" y="-3517"/>
            <a:ext cx="9139316" cy="6861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1\Desktop\Юля\Картинки\1 сентября\1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52309" y="0"/>
            <a:ext cx="9196309" cy="6858000"/>
          </a:xfrm>
          <a:prstGeom prst="rect">
            <a:avLst/>
          </a:prstGeom>
          <a:noFill/>
        </p:spPr>
      </p:pic>
      <p:pic>
        <p:nvPicPr>
          <p:cNvPr id="4" name="0193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03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\Desktop\Юля\Картинки\1 сентября\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9144000" cy="68168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6" name="портфелюю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93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1\Desktop\Юля\Картинки\1 сентября\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7578" y="-54864"/>
            <a:ext cx="9181578" cy="6912863"/>
          </a:xfrm>
          <a:prstGeom prst="rect">
            <a:avLst/>
          </a:prstGeom>
          <a:noFill/>
        </p:spPr>
      </p:pic>
      <p:pic>
        <p:nvPicPr>
          <p:cNvPr id="7171" name="Picture 3" descr="C:\Users\1\Desktop\Юля\Картинки\1 сентября\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noFill/>
        </p:spPr>
      </p:pic>
      <p:pic>
        <p:nvPicPr>
          <p:cNvPr id="7173" name="Picture 5" descr="C:\Users\1\Desktop\Юля\Картинки\1 сентября\1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0" y="0"/>
            <a:ext cx="5029200" cy="6705598"/>
          </a:xfrm>
          <a:prstGeom prst="rect">
            <a:avLst/>
          </a:prstGeom>
          <a:noFill/>
        </p:spPr>
      </p:pic>
      <p:pic>
        <p:nvPicPr>
          <p:cNvPr id="7174" name="Picture 6" descr="C:\Users\1\Desktop\Юля\Картинки\1 сентября\2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71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3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3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3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300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3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71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30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3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\Desktop\Юля\Картинки\1 сентября\1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65035"/>
          </a:xfrm>
          <a:prstGeom prst="rect">
            <a:avLst/>
          </a:prstGeom>
          <a:noFill/>
        </p:spPr>
      </p:pic>
      <p:pic>
        <p:nvPicPr>
          <p:cNvPr id="4" name="0064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4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1\Desktop\Юля\Картинки\1 сентября\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9214908" cy="6911181"/>
          </a:xfrm>
          <a:prstGeom prst="rect">
            <a:avLst/>
          </a:prstGeom>
          <a:noFill/>
        </p:spPr>
      </p:pic>
      <p:pic>
        <p:nvPicPr>
          <p:cNvPr id="4" name="0448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676400" y="304800"/>
            <a:ext cx="203200" cy="20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81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0</Words>
  <Application>Microsoft Office PowerPoint</Application>
  <PresentationFormat>Экран (4:3)</PresentationFormat>
  <Paragraphs>0</Paragraphs>
  <Slides>10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14.03.2020</cp:lastModifiedBy>
  <cp:revision>31</cp:revision>
  <dcterms:created xsi:type="dcterms:W3CDTF">2014-08-01T06:43:56Z</dcterms:created>
  <dcterms:modified xsi:type="dcterms:W3CDTF">2020-07-06T14:47:00Z</dcterms:modified>
</cp:coreProperties>
</file>