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5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3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21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64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818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318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5435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46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25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3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62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70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660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7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95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82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0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81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582892-7720-40F5-A24D-A88F346FBF88}" type="datetimeFigureOut">
              <a:rPr lang="ru-RU" smtClean="0"/>
              <a:t>08.05.2015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5529E5B-6DA8-4783-915B-91BE7747D0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6951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1.wdp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989307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СЛОВА - РОДСТВЕННИКИ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195061"/>
          </a:xfrm>
        </p:spPr>
        <p:txBody>
          <a:bodyPr/>
          <a:lstStyle/>
          <a:p>
            <a:pPr algn="ctr"/>
            <a:r>
              <a:rPr lang="ru-RU" dirty="0" err="1" smtClean="0"/>
              <a:t>Подготовола</a:t>
            </a:r>
            <a:r>
              <a:rPr lang="ru-RU" dirty="0" smtClean="0"/>
              <a:t>  О.Н. </a:t>
            </a:r>
            <a:r>
              <a:rPr lang="ru-RU" dirty="0" err="1" smtClean="0"/>
              <a:t>Черноиваненко</a:t>
            </a:r>
            <a:endParaRPr lang="ru-RU" dirty="0" smtClean="0"/>
          </a:p>
          <a:p>
            <a:pPr algn="ctr"/>
            <a:r>
              <a:rPr lang="ru-RU" dirty="0"/>
              <a:t>у</a:t>
            </a:r>
            <a:r>
              <a:rPr lang="ru-RU" dirty="0" smtClean="0"/>
              <a:t>читель-логопед МБДОУ №34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40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091382"/>
            <a:ext cx="10406575" cy="49030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детей с родственными словами, обогащать словарный запас однокоренными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существительными</a:t>
            </a:r>
            <a:b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  <a:b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5-7 лет</a:t>
            </a:r>
            <a:b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  игра может быть использована на этапе знакомства с родственными (однокоренными словами)</a:t>
            </a:r>
            <a:b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ресурсы: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849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377381"/>
            <a:ext cx="10745788" cy="29349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Давным-давно потеряли люди слово снег, забыли о нем. А слово попало в землю, и появились ростки – слова. Посмотрели люди, послушали, а слова-то похожи как родные, как родственники. И назвали люди такие слова родственными.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845" y="191729"/>
            <a:ext cx="3864077" cy="305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38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892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7" y="662770"/>
            <a:ext cx="1719825" cy="17198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228" y="5020425"/>
            <a:ext cx="1774476" cy="1681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006" y="4956299"/>
            <a:ext cx="1698210" cy="1753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386" y="662769"/>
            <a:ext cx="1754743" cy="1719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700" y="4956299"/>
            <a:ext cx="1871407" cy="17667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7" y="3086421"/>
            <a:ext cx="1719825" cy="16223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675" y="4964381"/>
            <a:ext cx="1737360" cy="17373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386" y="3086421"/>
            <a:ext cx="1754743" cy="172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5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</TotalTime>
  <Words>67</Words>
  <Application>Microsoft Office PowerPoint</Application>
  <PresentationFormat>Широкоэкранный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Сектор</vt:lpstr>
      <vt:lpstr>СЛОВА - РОДСТВЕННИКИ</vt:lpstr>
      <vt:lpstr>Цель: познакомить детей с родственными словами, обогащать словарный запас однокоренными существительными Правила игры: Возраст: 5-7 лет Рекомендации:  игра может быть использована на этапе знакомства с родственными (однокоренными словами) Используемые ресурсы: </vt:lpstr>
      <vt:lpstr>Давным-давно потеряли люди слово снег, забыли о нем. А слово попало в землю, и появились ростки – слова. Посмотрели люди, послушали, а слова-то похожи как родные, как родственники. И назвали люди такие слова родственными.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user4</dc:creator>
  <cp:lastModifiedBy>user4</cp:lastModifiedBy>
  <cp:revision>22</cp:revision>
  <dcterms:created xsi:type="dcterms:W3CDTF">2015-02-12T06:06:43Z</dcterms:created>
  <dcterms:modified xsi:type="dcterms:W3CDTF">2015-05-08T11:18:18Z</dcterms:modified>
</cp:coreProperties>
</file>