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6" r:id="rId4"/>
    <p:sldId id="267" r:id="rId5"/>
    <p:sldId id="268" r:id="rId6"/>
    <p:sldId id="269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33CC33"/>
    <a:srgbClr val="FFFF00"/>
    <a:srgbClr val="0066FF"/>
    <a:srgbClr val="FF6600"/>
    <a:srgbClr val="6600FF"/>
    <a:srgbClr val="080808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6" autoAdjust="0"/>
    <p:restoredTop sz="94660"/>
  </p:normalViewPr>
  <p:slideViewPr>
    <p:cSldViewPr>
      <p:cViewPr varScale="1">
        <p:scale>
          <a:sx n="102" d="100"/>
          <a:sy n="102" d="100"/>
        </p:scale>
        <p:origin x="2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67000"/>
            <a:ext cx="9144000" cy="552450"/>
          </a:xfrm>
        </p:spPr>
        <p:txBody>
          <a:bodyPr/>
          <a:lstStyle>
            <a:lvl1pPr algn="ctr">
              <a:defRPr sz="480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276600"/>
            <a:ext cx="9144000" cy="381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965A50E8-66C7-4CA4-B164-8DB55A97DA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81791-1B55-45C5-A764-481564CDF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0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0FC3-321F-417B-AAFF-F50494764A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2200" y="381000"/>
            <a:ext cx="16764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1341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F885-9346-4384-A8D5-0D0BF5928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DC2FF248-304B-4269-96A6-CD0309379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6CD785CE-38B9-4E74-935B-04B73D917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DD760-A22C-441D-99DC-6F1C4C094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25"/>
            <a:ext cx="7772400" cy="1362075"/>
          </a:xfrm>
        </p:spPr>
        <p:txBody>
          <a:bodyPr anchor="t"/>
          <a:lstStyle>
            <a:lvl1pPr algn="ctr">
              <a:defRPr lang="en-US" sz="4800" dirty="0" smtClean="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721FE-3422-41A8-B7B3-BCDDE74ED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D451D-359A-43DB-B681-B29FDF0D4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77DC6-A8DD-4286-8A88-DF0FD9141D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EBC6A-ADB2-40AE-982D-A19553501F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348B-F233-4814-A17B-3F42AEB7E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348B-F233-4814-A17B-3F42AEB7E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19200"/>
            <a:ext cx="2093913" cy="1009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42735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2286000"/>
            <a:ext cx="2093913" cy="3840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F54B-7AE9-4CF1-B300-23CD7DF4D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85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371600"/>
            <a:ext cx="655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EA125C66-FD94-4C83-9B7C-9FA556A1D8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accent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accent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  poems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cat is fat,</a:t>
            </a:r>
            <a:b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cat is black.</a:t>
            </a:r>
            <a:b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cat likes rats, </a:t>
            </a:r>
            <a:b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Slim and fat.</a:t>
            </a:r>
            <a:endParaRPr lang="ru-RU" sz="4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One, one, one</a:t>
            </a:r>
          </a:p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Little dog run.</a:t>
            </a:r>
          </a:p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Two, two, two</a:t>
            </a:r>
          </a:p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Cats see you.</a:t>
            </a:r>
          </a:p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Three, three, three</a:t>
            </a:r>
          </a:p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Birds on a tree.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42984"/>
            <a:ext cx="6553200" cy="41148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Father, mother,</a:t>
            </a:r>
            <a:b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Sister, brother,</a:t>
            </a:r>
            <a:b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Hand in hand</a:t>
            </a:r>
            <a:b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With one another.</a:t>
            </a:r>
            <a:endParaRPr lang="ru-RU" sz="5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83058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857232"/>
            <a:ext cx="6553200" cy="4629168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night, mother,</a:t>
            </a:r>
          </a:p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night, father,</a:t>
            </a:r>
          </a:p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Kiss your little son!</a:t>
            </a:r>
          </a:p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night, sister,</a:t>
            </a:r>
          </a:p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night, brother, </a:t>
            </a:r>
          </a:p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night, everyone!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Monday I go to school.</a:t>
            </a:r>
            <a:endParaRPr lang="ru-RU" dirty="0" smtClean="0"/>
          </a:p>
          <a:p>
            <a:pPr algn="ctr"/>
            <a:r>
              <a:rPr lang="en-US" dirty="0" smtClean="0"/>
              <a:t>On Tuesday I walk to the pool.</a:t>
            </a:r>
            <a:endParaRPr lang="ru-RU" dirty="0" smtClean="0"/>
          </a:p>
          <a:p>
            <a:pPr algn="ctr"/>
            <a:r>
              <a:rPr lang="en-US" dirty="0" smtClean="0"/>
              <a:t>On Wednesday I feed my cat.</a:t>
            </a:r>
            <a:endParaRPr lang="ru-RU" dirty="0" smtClean="0"/>
          </a:p>
          <a:p>
            <a:pPr algn="ctr"/>
            <a:r>
              <a:rPr lang="en-US" dirty="0" smtClean="0"/>
              <a:t>On Thursday I clean my flat.</a:t>
            </a:r>
            <a:endParaRPr lang="ru-RU" dirty="0" smtClean="0"/>
          </a:p>
          <a:p>
            <a:pPr algn="ctr"/>
            <a:r>
              <a:rPr lang="en-US" dirty="0" smtClean="0"/>
              <a:t>On Friday I read a book.</a:t>
            </a:r>
            <a:endParaRPr lang="ru-RU" dirty="0" smtClean="0"/>
          </a:p>
          <a:p>
            <a:pPr algn="ctr"/>
            <a:r>
              <a:rPr lang="en-US" dirty="0" smtClean="0"/>
              <a:t>On Saturday I am a cook.</a:t>
            </a:r>
            <a:endParaRPr lang="ru-RU" dirty="0" smtClean="0"/>
          </a:p>
          <a:p>
            <a:pPr algn="ctr"/>
            <a:r>
              <a:rPr lang="en-US" dirty="0" smtClean="0"/>
              <a:t>On Sunday I lie in the sun</a:t>
            </a:r>
            <a:endParaRPr lang="ru-RU" dirty="0" smtClean="0"/>
          </a:p>
          <a:p>
            <a:pPr algn="ctr"/>
            <a:r>
              <a:rPr lang="en-US" dirty="0" smtClean="0"/>
              <a:t>And eat a bun! </a:t>
            </a:r>
            <a:endParaRPr lang="ru-RU" dirty="0" smtClean="0"/>
          </a:p>
          <a:p>
            <a:pPr algn="ctr"/>
            <a:r>
              <a:rPr lang="en-US" dirty="0" smtClean="0"/>
              <a:t> </a:t>
            </a:r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14480" y="1285860"/>
            <a:ext cx="528641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Spring is green,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Summer is bright,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Autumn is yellow,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Winter is white.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57290" y="857232"/>
            <a:ext cx="7143800" cy="390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Clean the blackboard,</a:t>
            </a:r>
            <a:b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Clean the door,</a:t>
            </a:r>
            <a:b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Clean the table,</a:t>
            </a:r>
            <a:b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5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Clean the floor.</a:t>
            </a:r>
            <a:endParaRPr kumimoji="0" lang="ru-RU" sz="4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812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usiness_fligh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ss_f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53EDB37-A03C-4599-A6CE-A67D89982D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TS010336812</Template>
  <TotalTime>53</TotalTime>
  <Words>144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20th Century Font</vt:lpstr>
      <vt:lpstr>Arial</vt:lpstr>
      <vt:lpstr>Arial Black</vt:lpstr>
      <vt:lpstr>Calibri</vt:lpstr>
      <vt:lpstr>Impact</vt:lpstr>
      <vt:lpstr>Tahoma</vt:lpstr>
      <vt:lpstr>Times New Roman</vt:lpstr>
      <vt:lpstr>TS010336812</vt:lpstr>
      <vt:lpstr>English   poems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Home</cp:lastModifiedBy>
  <cp:revision>8</cp:revision>
  <dcterms:created xsi:type="dcterms:W3CDTF">2011-08-31T10:14:10Z</dcterms:created>
  <dcterms:modified xsi:type="dcterms:W3CDTF">2017-02-20T19:03:41Z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TC103368129990</vt:lpwstr>
  </property>
</Properties>
</file>