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3853" y="1331208"/>
            <a:ext cx="7730837" cy="2165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официальных отношениях </a:t>
            </a: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людей нельзя обойтись без </a:t>
            </a: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официальных выражений и слов. </a:t>
            </a: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К.И. Чуковский. </a:t>
            </a:r>
            <a:endParaRPr lang="ru-RU" sz="32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5.infourok.ru/uploads/ex/0870/00017b87-9231547e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57" y="1607127"/>
            <a:ext cx="4885460" cy="36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9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127" y="1321525"/>
            <a:ext cx="10820400" cy="2661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 Государственный, должностной или исходящий от государства либо его органов</a:t>
            </a:r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 Строгий, соблюдающий все нормы и правила, а также выражающий такую строгость.</a:t>
            </a:r>
            <a:endParaRPr lang="ru-RU" sz="2800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326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1" y="754109"/>
            <a:ext cx="11707091" cy="3341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Официально-деловой стиль используется в </a:t>
            </a:r>
            <a:r>
              <a:rPr lang="ru-RU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официальной переписке граждан </a:t>
            </a:r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учреждениями, а также учреждений друг с другом, </a:t>
            </a:r>
            <a:r>
              <a:rPr lang="ru-RU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составления государственных документов</a:t>
            </a:r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(указов, законов) и </a:t>
            </a:r>
            <a:r>
              <a:rPr lang="ru-RU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деловых </a:t>
            </a:r>
            <a:r>
              <a:rPr lang="ru-RU" sz="4000" b="1" u="sng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бумаг.</a:t>
            </a:r>
            <a:endParaRPr lang="ru-RU" sz="4800" b="1" u="sng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904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581" y="1457236"/>
            <a:ext cx="113607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Точность изложения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полное наименование государственных учреждений, организаций, предприятий, конкретное обозначение дат, величин, количеств, размеров и т.п. </a:t>
            </a:r>
            <a:endParaRPr lang="ru-RU" sz="3600" dirty="0" smtClean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3600" dirty="0" smtClean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u="sng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Стандарт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(шаблон) в оформлении деловых бумаг. 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0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581" y="875391"/>
            <a:ext cx="112083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ru-RU" sz="3600" b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Лексика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слова только в </a:t>
            </a:r>
            <a:r>
              <a:rPr lang="ru-RU" sz="3600" b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прямом значении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3600" b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специальные термины 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(дипломатические, юридические и др.). </a:t>
            </a:r>
            <a:endParaRPr lang="ru-RU" sz="3600" dirty="0" smtClean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ru-RU" sz="3600" b="1" u="sng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Морфология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отглагольные существительные, глаголы в </a:t>
            </a:r>
            <a:r>
              <a:rPr lang="ru-RU" sz="3600" dirty="0" err="1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н.ф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и повел. накл., предлоги: в деле, в целях, в связи, ввиду. </a:t>
            </a:r>
            <a:endParaRPr lang="ru-RU" sz="3600" dirty="0" smtClean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v"/>
            </a:pPr>
            <a:r>
              <a:rPr lang="ru-RU" sz="3600" b="1" u="sng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Синтаксис</a:t>
            </a:r>
            <a:r>
              <a:rPr lang="ru-RU" sz="3600" b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стандартные обороты 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речи.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75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751344"/>
            <a:ext cx="114854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Директору 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Калининградского колледжа управления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</a:t>
            </a:r>
            <a:r>
              <a:rPr lang="ru-RU" sz="2800" i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Манукяну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В.М.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  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______________.,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        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проживающего(ей) по </a:t>
            </a:r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адресу: </a:t>
            </a:r>
            <a:endParaRPr lang="ru-RU" sz="2800" i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заявление.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Прошу принять меня на факультет 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«_______________________».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2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 2021 г</a:t>
            </a:r>
            <a:r>
              <a:rPr lang="ru-RU" sz="28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                                                                     (подпись)     </a:t>
            </a:r>
            <a:endParaRPr lang="ru-RU" sz="2000" b="0" i="0" dirty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945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автобиографии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ds05.infourok.ru/uploads/ex/103a/000a9789-0e615d98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15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770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7506" y="2897970"/>
            <a:ext cx="8533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Написать автобиографию по данному в тетради плану.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47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TM03457485[[fn=Сетчатая]]</Template>
  <TotalTime>51</TotalTime>
  <Words>172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</vt:lpstr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автобиографии</vt:lpstr>
      <vt:lpstr>Домашнее задание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Аки</dc:creator>
  <cp:lastModifiedBy>Анна Аки</cp:lastModifiedBy>
  <cp:revision>4</cp:revision>
  <dcterms:created xsi:type="dcterms:W3CDTF">2020-07-06T11:20:12Z</dcterms:created>
  <dcterms:modified xsi:type="dcterms:W3CDTF">2020-07-06T12:12:07Z</dcterms:modified>
</cp:coreProperties>
</file>