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8" r:id="rId4"/>
    <p:sldId id="259" r:id="rId5"/>
    <p:sldId id="282" r:id="rId6"/>
    <p:sldId id="283" r:id="rId7"/>
    <p:sldId id="285" r:id="rId8"/>
    <p:sldId id="286" r:id="rId9"/>
    <p:sldId id="287" r:id="rId10"/>
    <p:sldId id="284" r:id="rId11"/>
    <p:sldId id="288" r:id="rId12"/>
    <p:sldId id="289" r:id="rId13"/>
    <p:sldId id="290" r:id="rId14"/>
    <p:sldId id="291" r:id="rId15"/>
    <p:sldId id="27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D610"/>
    <a:srgbClr val="190504"/>
    <a:srgbClr val="DDC7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2" d="100"/>
          <a:sy n="92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20.06.2020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136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20.06.2020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088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20.06.2020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485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20.06.2020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924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20.06.2020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34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20.06.2020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676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20.06.2020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098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20.06.2020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732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20.06.2020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105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20.06.2020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217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20.06.2020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864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5F1248-1C3D-46AC-B0A0-9BAC73AF7C9B}" type="datetimeFigureOut">
              <a:rPr lang="ru-RU" smtClean="0"/>
              <a:pPr/>
              <a:t>20.06.2020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396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81374" y="262759"/>
            <a:ext cx="6548413" cy="3710151"/>
          </a:xfrm>
          <a:noFill/>
          <a:effectLst>
            <a:glow rad="571500">
              <a:srgbClr val="190504">
                <a:alpha val="34000"/>
              </a:srgbClr>
            </a:glow>
            <a:softEdge rad="127000"/>
          </a:effectLst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Виды и значение конструирования на развитие конструктивно-технических навыков и инженерного мышления детей</a:t>
            </a:r>
            <a:endParaRPr lang="ru-RU" sz="40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00206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s://pbs.twimg.com/media/EDDZQ_rW4AIjFqT.jpg:large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6320" y="3395377"/>
            <a:ext cx="4269281" cy="34626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19975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87061" y="294291"/>
            <a:ext cx="7220608" cy="3405350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процессе конструирования развивается: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речь детей обогащается новыми терминами, понятиями (брусок, куб, пирамида и др., )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упражняются в правильном употреблении понятий (высокий — низкий, длинный — короткий, широкий — узкий, большой — маленький, в точном словесном указании направления (над — под, вправо — влево, вниз — вверх, сзади — спереди, ближе и т. д.).</a:t>
            </a:r>
          </a:p>
          <a:p>
            <a:endParaRPr lang="ru-RU" sz="3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6146" name="Picture 2" descr="C:\Users\User\Desktop\фото конструирование\20191122_09344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8679" y="3515155"/>
            <a:ext cx="4457128" cy="33428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50428" y="241738"/>
            <a:ext cx="7064922" cy="3268717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формируются важные качества личности: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трудолюбие,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самостоятельность,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инициатива,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упорство при достижении цели,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организованность.</a:t>
            </a:r>
          </a:p>
          <a:p>
            <a:endParaRPr lang="ru-RU" dirty="0"/>
          </a:p>
        </p:txBody>
      </p:sp>
      <p:pic>
        <p:nvPicPr>
          <p:cNvPr id="24578" name="Picture 2" descr="C:\Users\User\Desktop\фото конструирование\20200206_1811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132130" y="3846129"/>
            <a:ext cx="3442138" cy="2581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79" name="Picture 3" descr="C:\Users\User\Desktop\фото конструирование\20200116_0958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394138" y="4240922"/>
            <a:ext cx="3153102" cy="23648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0" name="Picture 4" descr="C:\Users\User\Desktop\фото конструирование\20191219_11145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993564" y="4260062"/>
            <a:ext cx="3149250" cy="23619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8386" y="388884"/>
            <a:ext cx="7106964" cy="307953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воспитываются первоначальные навыки  работы в коллективе: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умения предварительно договориться (распределить обязанности, отобрать материал, необходимый для выполнения постройки или поделки, спланировать процесс их изготовления и т. д.) ;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работать дружно, не мешая друг другу.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5602" name="Picture 2" descr="C:\Users\User\Desktop\фото конструирование\20200206_1036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073564" y="3787565"/>
            <a:ext cx="3509069" cy="26318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3" name="Picture 3" descr="C:\Users\User\Desktop\фото конструирование\20191115_09330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479" y="3573302"/>
            <a:ext cx="4379597" cy="32846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фото конструирование\Новая папка\IMG-20200302-WA00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4526" y="3626069"/>
            <a:ext cx="4155157" cy="34085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User\Desktop\фото конструирование\Новая папка\IMG-20200302-WA00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7145" y="1"/>
            <a:ext cx="3079531" cy="41060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User\Desktop\фото конструирование\Новая папка\IMG-20200302-WA001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9057" y="0"/>
            <a:ext cx="2894943" cy="38599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фото конструирование\Новая папка\IMG-20200302-WA000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506662"/>
            <a:ext cx="2969214" cy="4351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User\Desktop\фото конструирование\Новая папка\IMG-20200302-WA001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8303" y="0"/>
            <a:ext cx="2375338" cy="3983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User\Desktop\фото конструирование\Новая папка\IMG-20200302-WA001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7765" y="3478924"/>
            <a:ext cx="3011215" cy="33790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C:\Users\User\Desktop\фото конструирование\Новая папка\IMG-20200302-WA001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4786" y="0"/>
            <a:ext cx="2249214" cy="38678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0461" y="241738"/>
            <a:ext cx="8022515" cy="417260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Воспитание творческих способностей детей будет эффективным лишь в том случае, если оно будет представлять собой целенаправленный процесс, в ходе которого решается ряд частных педагогических задач, направленных на достижение конечной цели.  А решить эти задачи мы с вами сможем только благодаря повседневной и кропотливой работе с детьми на занятиях и вне их.</a:t>
            </a:r>
          </a:p>
          <a:p>
            <a:endParaRPr lang="ru-RU" dirty="0"/>
          </a:p>
        </p:txBody>
      </p:sp>
      <p:pic>
        <p:nvPicPr>
          <p:cNvPr id="8193" name="Picture 1" descr="C:\Users\User\Downloads\1(135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6346" y="3816771"/>
            <a:ext cx="4130784" cy="30412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7986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555530" y="365126"/>
            <a:ext cx="7427105" cy="1325563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ru-RU" sz="2800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«Конструируя, ребенок действует, как зодчий, возводящий здание собственного интеллекта» </a:t>
            </a:r>
            <a:br>
              <a:rPr lang="ru-RU" sz="2800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Ж. Пиаже</a:t>
            </a:r>
          </a:p>
        </p:txBody>
      </p:sp>
      <p:pic>
        <p:nvPicPr>
          <p:cNvPr id="1026" name="Picture 2" descr="C:\Users\User\Desktop\фото конструирование\20191115_0932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0501" y="2338496"/>
            <a:ext cx="5801784" cy="4351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5802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Педагогическая ценность конструктивной деятельности детей дошкольного возраста 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44706" y="1825625"/>
            <a:ext cx="7433534" cy="4209415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развивает способности ребёнка, его творческие умения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оказывает большое влияние на развитие личности и волевой сферы ребёнка.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осуществляется физическое совершенствование ребёнка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эффективное средство эстетического воспитания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играет большую роль при подготовке к школе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конструктивная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деятельность играет немаловажную роль в процессе всестороннего, гармоничного развития личности детей дошкольного возраста.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0660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545020" y="96819"/>
            <a:ext cx="7104993" cy="570155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Конструирование относится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продуктивным видам деятельности, поскольку направлено на получение определенного продукта.</a:t>
            </a:r>
            <a:r>
              <a:rPr lang="ru-RU" sz="2400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 smtClean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Под детским конструированием принято подразумевать</a:t>
            </a:r>
            <a:r>
              <a:rPr lang="ru-RU" sz="2800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разных конструкций и моделей из строительного материала и деталей конструкторов, изготовление поделок из бумаги, картона, различного природного (мох, ветки, шишки, камни и т.п.) и бросового материала (картонные коробки, деревянные катушки, резиновые шины, старые металлические вещи и т.п.).</a:t>
            </a:r>
            <a:r>
              <a:rPr lang="ru-RU" sz="4000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05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1373" y="182880"/>
            <a:ext cx="6433073" cy="95743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Конструирование используется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08083" y="1097281"/>
            <a:ext cx="6944245" cy="2388198"/>
          </a:xfrm>
        </p:spPr>
        <p:txBody>
          <a:bodyPr>
            <a:normAutofit fontScale="92500" lnSpcReduction="10000"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образовательной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сюжетно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— ролевых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играх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формировании элементарных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математических представлений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дидактических играх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85848" y="4046483"/>
            <a:ext cx="5402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8" name="Рисунок 7" descr="C:\Users\User\Desktop\фото конструирование\20200206_10360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850388" y="3756498"/>
            <a:ext cx="3494690" cy="270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 descr="C:\Users\User\Desktop\фото конструирование\20191115_09330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7612" y="3460531"/>
            <a:ext cx="4319753" cy="32398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2382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2676" y="365126"/>
            <a:ext cx="6190593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Выделяют два вида               конструирования: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54480" y="1786760"/>
            <a:ext cx="3532527" cy="2396358"/>
          </a:xfrm>
          <a:solidFill>
            <a:srgbClr val="FFFF00"/>
          </a:solidFill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Техническое конструирование </a:t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(конструирование из строительного материала, из деталей конструкторов, из крупных модулей)</a:t>
            </a: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665076" y="1839312"/>
            <a:ext cx="3163614" cy="258532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Художественное конструирование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конструирование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из бумаги и конструирование из природного материала)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Picture 2" descr="D:\Документы\работа в старшей группе\схемы\58576_goki_building_bricks_100_pieces_2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3372" y="4776056"/>
            <a:ext cx="2986792" cy="1840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Объект 3" descr="http://litterus.ru/images/e6.png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5779" y="4614042"/>
            <a:ext cx="4288221" cy="2243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1960" y="365126"/>
            <a:ext cx="8458200" cy="1325563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Выбор материала для конструирования очень велик и разнообразен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32690" y="1722120"/>
            <a:ext cx="598459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Кубики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самый первый конструктор для ребенка. Кубики бывают как мягкие, так и пластмассовые и деревянные. С их помощью малыш сможет сооружать первые постройки в виде башен.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11668" y="3916680"/>
            <a:ext cx="643233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Строительный набор 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Это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разновидность кубиков. Они бывают разного размера, изготовлен из разных материалов и безопасен для крохи. В этот набор входят не только кубики, но и конусы, цилиндры, арки, бруски и другие элементы. Ребенок может играть таким конструктором даже до школы.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1" name="Picture 1" descr="C:\Users\User\Downloads\kartinki-kubiki-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58" y="1849821"/>
            <a:ext cx="1999101" cy="1999102"/>
          </a:xfrm>
          <a:prstGeom prst="rect">
            <a:avLst/>
          </a:prstGeom>
          <a:noFill/>
        </p:spPr>
      </p:pic>
      <p:pic>
        <p:nvPicPr>
          <p:cNvPr id="5123" name="Picture 3" descr="https://ds04.infourok.ru/uploads/ex/0eff/000da38e-df63f100/hello_html_762abadf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986" y="4214277"/>
            <a:ext cx="2245852" cy="1503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wnloads\41Nwf3P-li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4132" y="641452"/>
            <a:ext cx="2538905" cy="225454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505200" y="594361"/>
            <a:ext cx="527304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Конструкторы типа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Лего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Такой набор состоит из различных по цвету и размеру деталей, которые «надеваются» друг на друга с помощью специальных креплений. Для начинающих строителей – крупные детали, для детей постарше – более мелкие.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78480" y="3657599"/>
            <a:ext cx="583692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Болтовые конструкторы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Они бывают из различного материала. Этот вид конструктора не прост в сборке, поэтому рекомендуется для детей после четырех-пяти лет. Хотя даже в этом возрасте многое придется показывать родителям – и как завинчивать болтики, и как совмещать детали.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User\Downloads\560-2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317" y="3289737"/>
            <a:ext cx="2412125" cy="2412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36520" y="457201"/>
            <a:ext cx="6309360" cy="307847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Магнитный конструктор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Конструктор для самых маленьких деток состоит из пластиковых деталей различных геометрических форм и встроенных в них магнитов, все элементы соединяются друг с другом под разным углом, что позволяет создавать уникальные потрясающие конструкции. Все детали абсолютно безопасны для малышей – они большого размера и проглотить их просто невозможно.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01380" y="3262410"/>
            <a:ext cx="589788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Мягкие конструкторы 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материал их изготовления – </a:t>
            </a:r>
            <a:r>
              <a:rPr lang="ru-RU" sz="2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изолон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он нетоксичен и приятен к телу малыша. С их помощью можно создавать как плоские игрушки, так и объемные.</a:t>
            </a:r>
            <a:endParaRPr lang="ru-RU" sz="2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10840" y="4998720"/>
            <a:ext cx="623316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Конструкторы-лабиринты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Набор состоит из деталей, которые соединяются между собой, создавая огромный лабиринт или город. По «дорожкам» скатываются мячики, развивая мышление малыша.</a:t>
            </a:r>
            <a:endParaRPr lang="ru-RU" sz="2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s://magformers.co.uk/ill/photos/huge_images/924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620" y="304800"/>
            <a:ext cx="2670041" cy="2670041"/>
          </a:xfrm>
          <a:prstGeom prst="rect">
            <a:avLst/>
          </a:prstGeom>
          <a:noFill/>
        </p:spPr>
      </p:pic>
      <p:pic>
        <p:nvPicPr>
          <p:cNvPr id="4100" name="Picture 4" descr="Мягкий конструктор Тедико Флексика 45360 Домик купить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311" y="2403091"/>
            <a:ext cx="2406868" cy="2406869"/>
          </a:xfrm>
          <a:prstGeom prst="rect">
            <a:avLst/>
          </a:prstGeom>
          <a:noFill/>
        </p:spPr>
      </p:pic>
      <p:pic>
        <p:nvPicPr>
          <p:cNvPr id="4102" name="Picture 6" descr="https://www.i-igrushki.ru/upload/iblock/ac7/ac72218bb3fdc30810b6d69c481f263b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7256" y="4818995"/>
            <a:ext cx="2039006" cy="20390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674</TotalTime>
  <Words>411</Words>
  <Application>Microsoft Office PowerPoint</Application>
  <PresentationFormat>Экран (4:3)</PresentationFormat>
  <Paragraphs>48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Виды и значение конструирования на развитие конструктивно-технических навыков и инженерного мышления детей</vt:lpstr>
      <vt:lpstr>«Конструируя, ребенок действует, как зодчий, возводящий здание собственного интеллекта»  Ж. Пиаже</vt:lpstr>
      <vt:lpstr>Педагогическая ценность конструктивной деятельности детей дошкольного возраста </vt:lpstr>
      <vt:lpstr>Презентация PowerPoint</vt:lpstr>
      <vt:lpstr>Конструирование используется </vt:lpstr>
      <vt:lpstr>             Выделяют два вида               конструирования: </vt:lpstr>
      <vt:lpstr> Выбор материала для конструирования очень велик и разнообразен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Dmytro</dc:creator>
  <cp:lastModifiedBy>1</cp:lastModifiedBy>
  <cp:revision>46</cp:revision>
  <dcterms:created xsi:type="dcterms:W3CDTF">2015-09-22T12:08:41Z</dcterms:created>
  <dcterms:modified xsi:type="dcterms:W3CDTF">2020-06-20T05:42:33Z</dcterms:modified>
</cp:coreProperties>
</file>