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A3CA88-F483-4194-B4EE-C19FF1A323F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23B7608-231C-4514-9673-8135F34DBD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1340768"/>
            <a:ext cx="7406640" cy="1472184"/>
          </a:xfrm>
        </p:spPr>
        <p:txBody>
          <a:bodyPr/>
          <a:lstStyle/>
          <a:p>
            <a:r>
              <a:rPr lang="ru-RU" dirty="0" smtClean="0"/>
              <a:t>Кроссворд по теме «Физическое воспитание»</a:t>
            </a:r>
            <a:endParaRPr lang="ru-RU" dirty="0"/>
          </a:p>
        </p:txBody>
      </p:sp>
      <p:pic>
        <p:nvPicPr>
          <p:cNvPr id="3" name="Рисунок 2" descr="hello_html_35cac4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6500" y="2857500"/>
            <a:ext cx="53975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404664"/>
          <a:ext cx="86400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3717032"/>
          <a:ext cx="44928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276872"/>
          <a:ext cx="345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67744" y="2204864"/>
          <a:ext cx="345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2996952"/>
          <a:ext cx="345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987824" y="2924944"/>
          <a:ext cx="345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635896" y="3356992"/>
          <a:ext cx="345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355976" y="4437112"/>
          <a:ext cx="17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  <a:gridCol w="345600"/>
                <a:gridCol w="345600"/>
                <a:gridCol w="345600"/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64088" y="2204864"/>
          <a:ext cx="345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444208" y="764704"/>
          <a:ext cx="345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364088" y="2204864"/>
          <a:ext cx="345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  <a:gridCol w="34560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187624" y="0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1.Совокупность взглядов и идей, определяющих направленность человеческой деятельности?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59632" y="0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/>
              <a:t>2.Комплекс технологий</a:t>
            </a:r>
            <a:r>
              <a:rPr lang="ru-RU" sz="2400" b="1" dirty="0" smtClean="0"/>
              <a:t>, направленных на целенаправленное формирование личности ребенка?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1259632" y="116632"/>
            <a:ext cx="4896544" cy="144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3.Физическое,гигиеническое,душевное,социальная культура человека?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259632" y="404664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4.В каком обществе возникли элементы физического воспитания?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0"/>
            <a:ext cx="45729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5.Вид воспитания, специфическим содержанием которого является обучение движениями, воспитание физических качеств, овладение специальными физкультурными знаниями и формирование осознанной потребности в физкультурных знаниях?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4" y="0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6.Специальные способности организации двигательной деятельности занимающихся, позволяющие решать задачи обучения двигательным действиям и воспитание физических качеств?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403648" y="404664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7.Вид непродуктивной </a:t>
            </a:r>
            <a:r>
              <a:rPr lang="ru-RU" sz="2000" b="1" dirty="0" err="1" smtClean="0"/>
              <a:t>деятельности,мотив</a:t>
            </a:r>
            <a:r>
              <a:rPr lang="ru-RU" sz="2000" b="1" dirty="0" smtClean="0"/>
              <a:t> которой заключается не в ее результатах, а в самом процессе?</a:t>
            </a:r>
            <a:endParaRPr lang="ru-RU" sz="2000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4355976" y="3717032"/>
          <a:ext cx="3456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187624" y="188640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8.Система распределения сна и </a:t>
            </a:r>
            <a:r>
              <a:rPr lang="ru-RU" b="1" dirty="0" err="1" smtClean="0"/>
              <a:t>бодрствования,прием</a:t>
            </a:r>
            <a:r>
              <a:rPr lang="ru-RU" b="1" dirty="0" smtClean="0"/>
              <a:t> </a:t>
            </a:r>
            <a:r>
              <a:rPr lang="ru-RU" b="1" dirty="0" err="1" smtClean="0"/>
              <a:t>пищи,гигиенических</a:t>
            </a:r>
            <a:r>
              <a:rPr lang="ru-RU" b="1" dirty="0" smtClean="0"/>
              <a:t> </a:t>
            </a:r>
            <a:r>
              <a:rPr lang="ru-RU" b="1" dirty="0" err="1" smtClean="0"/>
              <a:t>и</a:t>
            </a:r>
            <a:r>
              <a:rPr lang="ru-RU" b="1" dirty="0" smtClean="0"/>
              <a:t> оздоровительных </a:t>
            </a:r>
            <a:r>
              <a:rPr lang="ru-RU" b="1" dirty="0" err="1" smtClean="0"/>
              <a:t>процедур,занятий</a:t>
            </a:r>
            <a:r>
              <a:rPr lang="ru-RU" b="1" dirty="0" smtClean="0"/>
              <a:t> и самостоятельной деятельности детей?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03648" y="18864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9.Способность организма к продолжительному выполнению какой-либо работы без заметного снижения работоспособности?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403648" y="188640"/>
            <a:ext cx="34563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10.Какие физические качества даны человеку в виде природных </a:t>
            </a:r>
            <a:r>
              <a:rPr lang="ru-RU" sz="1900" b="1" dirty="0" err="1" smtClean="0"/>
              <a:t>задатков,которые</a:t>
            </a:r>
            <a:r>
              <a:rPr lang="ru-RU" sz="1900" b="1" dirty="0" smtClean="0"/>
              <a:t> необходимо </a:t>
            </a:r>
            <a:r>
              <a:rPr lang="ru-RU" sz="1900" b="1" dirty="0" err="1" smtClean="0"/>
              <a:t>развивать,совершенствовать</a:t>
            </a:r>
            <a:r>
              <a:rPr lang="ru-RU" sz="1900" b="1" dirty="0" smtClean="0"/>
              <a:t>?</a:t>
            </a:r>
            <a:endParaRPr lang="ru-RU" sz="1900" dirty="0"/>
          </a:p>
        </p:txBody>
      </p:sp>
      <p:sp>
        <p:nvSpPr>
          <p:cNvPr id="25" name="TextBox 24"/>
          <p:cNvSpPr txBox="1"/>
          <p:nvPr/>
        </p:nvSpPr>
        <p:spPr>
          <a:xfrm>
            <a:off x="1403648" y="188640"/>
            <a:ext cx="3563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11.Двигательные действия и их комплексы, систематизированные для физического развития человека?</a:t>
            </a:r>
            <a:endParaRPr lang="ru-RU" sz="2000" dirty="0"/>
          </a:p>
        </p:txBody>
      </p:sp>
      <p:pic>
        <p:nvPicPr>
          <p:cNvPr id="26" name="Рисунок 25" descr="zdorovyy-ds_8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0680" y="4725144"/>
            <a:ext cx="3673319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498080" cy="1143000"/>
          </a:xfrm>
        </p:spPr>
        <p:txBody>
          <a:bodyPr>
            <a:prstTxWarp prst="textCanUp">
              <a:avLst/>
            </a:prstTxWarp>
            <a:no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МОЛОДЦЫ!!!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24560319-Little-boys-play-a-ball-Stock-Vector-volley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015380"/>
            <a:ext cx="7380312" cy="4842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</TotalTime>
  <Words>250</Words>
  <Application>Microsoft Office PowerPoint</Application>
  <PresentationFormat>Экран (4:3)</PresentationFormat>
  <Paragraphs>113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Кроссворд по теме «Физическое воспитание»</vt:lpstr>
      <vt:lpstr>Слайд 2</vt:lpstr>
      <vt:lpstr>МОЛОДЦЫ!!!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16</cp:revision>
  <dcterms:created xsi:type="dcterms:W3CDTF">2017-10-11T18:18:42Z</dcterms:created>
  <dcterms:modified xsi:type="dcterms:W3CDTF">2017-10-12T15:42:50Z</dcterms:modified>
</cp:coreProperties>
</file>