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3" r:id="rId5"/>
    <p:sldId id="259" r:id="rId6"/>
    <p:sldId id="260" r:id="rId7"/>
    <p:sldId id="261" r:id="rId8"/>
    <p:sldId id="262" r:id="rId9"/>
    <p:sldId id="258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3" autoAdjust="0"/>
    <p:restoredTop sz="94660"/>
  </p:normalViewPr>
  <p:slideViewPr>
    <p:cSldViewPr>
      <p:cViewPr varScale="1">
        <p:scale>
          <a:sx n="52" d="100"/>
          <a:sy n="52" d="100"/>
        </p:scale>
        <p:origin x="-9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13277A-577E-4D7E-81D4-2629CA694EE2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4466ED-55A7-43BD-9DBB-046789F953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7774632" cy="2835747"/>
          </a:xfrm>
        </p:spPr>
        <p:txBody>
          <a:bodyPr>
            <a:normAutofit fontScale="90000"/>
          </a:bodyPr>
          <a:lstStyle/>
          <a:p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Квест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игра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поисках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сокровищ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детей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старшего 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дошкольного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возраста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400" y="5515000"/>
            <a:ext cx="5000600" cy="1343000"/>
          </a:xfrm>
        </p:spPr>
        <p:txBody>
          <a:bodyPr>
            <a:normAutofit fontScale="92500" lnSpcReduction="20000"/>
          </a:bodyPr>
          <a:lstStyle/>
          <a:p>
            <a:r>
              <a:rPr lang="ru-RU" smtClean="0">
                <a:solidFill>
                  <a:schemeClr val="tx1"/>
                </a:solidFill>
              </a:rPr>
              <a:t>Разработала: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 МБДОУ « Детского сада </a:t>
            </a:r>
            <a:r>
              <a:rPr lang="ru-RU" dirty="0" err="1" smtClean="0">
                <a:solidFill>
                  <a:schemeClr val="tx1"/>
                </a:solidFill>
              </a:rPr>
              <a:t>общеразвивающего</a:t>
            </a:r>
            <a:r>
              <a:rPr lang="ru-RU" dirty="0" smtClean="0">
                <a:solidFill>
                  <a:schemeClr val="tx1"/>
                </a:solidFill>
              </a:rPr>
              <a:t> вида № 92» </a:t>
            </a:r>
            <a:r>
              <a:rPr lang="ru-RU" dirty="0" err="1" smtClean="0">
                <a:solidFill>
                  <a:schemeClr val="tx1"/>
                </a:solidFill>
              </a:rPr>
              <a:t>Наймушина</a:t>
            </a:r>
            <a:r>
              <a:rPr lang="ru-RU" dirty="0" smtClean="0">
                <a:solidFill>
                  <a:schemeClr val="tx1"/>
                </a:solidFill>
              </a:rPr>
              <a:t> Д. Ю.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1746" name="Picture 2" descr="http://rearchildren.ru/wp-content/uploads/2017/10/karta-sokrovis-624x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158132"/>
            <a:ext cx="4644008" cy="3215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detstvo.gktau.ru/images/photogallery/kvest_igra_v_poiskah_sokrovishch_2016/img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img0.liveinternet.ru/images/attach/c/1/57/797/57797804_1271320203_KAP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ds02.infourok.ru/uploads/ex/0f4d/00057a04-06179d86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633670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/>
              <a:t>Цель: </a:t>
            </a:r>
            <a:r>
              <a:rPr lang="ru-RU" dirty="0"/>
              <a:t>Создание условий для развития познавательных способностей детей в процессе игры и формирование самостоятельности и инициативы в различных видах деятельности.</a:t>
            </a:r>
          </a:p>
          <a:p>
            <a:pPr>
              <a:buNone/>
            </a:pPr>
            <a:r>
              <a:rPr lang="ru-RU" b="1" dirty="0" smtClean="0"/>
              <a:t>Задачи</a:t>
            </a:r>
            <a:r>
              <a:rPr lang="ru-RU" b="1" dirty="0"/>
              <a:t>:</a:t>
            </a:r>
          </a:p>
          <a:p>
            <a:r>
              <a:rPr lang="ru-RU" dirty="0"/>
              <a:t>систематизировать знания детей о зимних олимпийских видах спорта;</a:t>
            </a:r>
          </a:p>
          <a:p>
            <a:r>
              <a:rPr lang="ru-RU" dirty="0"/>
              <a:t>развивать у детей сообразительность, смекалку, самостоятельность в принятии решения возникающих задач;</a:t>
            </a:r>
          </a:p>
          <a:p>
            <a:r>
              <a:rPr lang="ru-RU" dirty="0"/>
              <a:t>воспитывать умение работать в команде, умение договариваться.</a:t>
            </a:r>
          </a:p>
          <a:p>
            <a:pPr>
              <a:buNone/>
            </a:pPr>
            <a:r>
              <a:rPr lang="ru-RU" b="1" dirty="0"/>
              <a:t>Действующие лица:</a:t>
            </a:r>
          </a:p>
          <a:p>
            <a:r>
              <a:rPr lang="ru-RU" dirty="0"/>
              <a:t>Ведущий</a:t>
            </a:r>
          </a:p>
          <a:p>
            <a:r>
              <a:rPr lang="ru-RU" dirty="0"/>
              <a:t>Пираты Билл и Джек</a:t>
            </a:r>
          </a:p>
          <a:p>
            <a:r>
              <a:rPr lang="ru-RU" dirty="0"/>
              <a:t>Дети подготовительных групп</a:t>
            </a:r>
          </a:p>
          <a:p>
            <a:pPr>
              <a:buNone/>
            </a:pPr>
            <a:r>
              <a:rPr lang="ru-RU" b="1" dirty="0"/>
              <a:t>Оборудование: </a:t>
            </a:r>
            <a:r>
              <a:rPr lang="ru-RU" dirty="0" err="1"/>
              <a:t>мультимедиосистема</a:t>
            </a:r>
            <a:r>
              <a:rPr lang="ru-RU" dirty="0"/>
              <a:t>, презентация «Зимние Олимпийские виды спорта», карта, разрезанная на 12 частей, 4 конверта с подсказками на </a:t>
            </a:r>
            <a:r>
              <a:rPr lang="ru-RU" dirty="0" smtClean="0"/>
              <a:t>станциях</a:t>
            </a:r>
            <a:r>
              <a:rPr lang="ru-RU" dirty="0"/>
              <a:t>, мешочки с песком, киндер-сюрпризы, 2 тазика с конструктором </a:t>
            </a:r>
            <a:r>
              <a:rPr lang="ru-RU" dirty="0" err="1"/>
              <a:t>лего</a:t>
            </a:r>
            <a:r>
              <a:rPr lang="ru-RU" dirty="0"/>
              <a:t>, мяч, сундук с замком, ключ, драгоценности.</a:t>
            </a:r>
          </a:p>
          <a:p>
            <a:r>
              <a:rPr lang="ru-RU" b="1" dirty="0" smtClean="0"/>
              <a:t>Продолжительность: </a:t>
            </a:r>
            <a:r>
              <a:rPr lang="ru-RU" dirty="0" smtClean="0"/>
              <a:t>1 час</a:t>
            </a:r>
            <a:endParaRPr lang="ru-RU" dirty="0"/>
          </a:p>
        </p:txBody>
      </p:sp>
      <p:pic>
        <p:nvPicPr>
          <p:cNvPr id="29698" name="Picture 2" descr="http://images.easyfreeclipart.com/909/jake-pirate-disney-wiki-909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4448" y="5013176"/>
            <a:ext cx="1539552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</a:t>
            </a:r>
            <a:r>
              <a:rPr lang="ru-RU" dirty="0" err="1" smtClean="0"/>
              <a:t>квеста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58924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Ведущий: Здравствуйте, ребята! Сегодня наш детский сад - это большой остров и я хочу рассказать вам одну интересную историю. Случилась она очень давно. Капитан пиратского судна «Черная каракатица» на острове спрятал клад и чтобы не забыть, где он спрятан, нарисовал карту на коже крокодила. Но два пирата подглядели тайник капитана и выкрали карту. Каждый хотел найти клад и два друга поссорились и разорвали карту на мелкие кусочки. Часть карты пираты забрали себе, а часть унесло в океан. Они очень долго пытались разыскать недостающие части карты, но у них ничего не вышло.</a:t>
            </a:r>
          </a:p>
          <a:p>
            <a:r>
              <a:rPr lang="ru-RU" dirty="0" smtClean="0"/>
              <a:t>С тех пор прошло много времени. Но вот однажды они встретились…</a:t>
            </a:r>
          </a:p>
          <a:p>
            <a:r>
              <a:rPr lang="ru-RU" dirty="0" smtClean="0"/>
              <a:t>С противоположных сторон выходят два пирата. Некоторое время они разглядывают друг друга. Потом, узнав, здороваются, используя своеобразный ритуал приветствия, обнимаются.</a:t>
            </a:r>
          </a:p>
          <a:p>
            <a:r>
              <a:rPr lang="ru-RU" dirty="0" smtClean="0"/>
              <a:t>Джек: Здравствуй, Билл! Тысяча чертей! Сколько же мы с тобой не виделись? Как поживаешь?</a:t>
            </a:r>
          </a:p>
          <a:p>
            <a:r>
              <a:rPr lang="ru-RU" dirty="0" smtClean="0"/>
              <a:t>Билл: Мое почтение, Джек! </a:t>
            </a:r>
            <a:r>
              <a:rPr lang="ru-RU" dirty="0" err="1" smtClean="0"/>
              <a:t>Да-а-а</a:t>
            </a:r>
            <a:r>
              <a:rPr lang="ru-RU" dirty="0" smtClean="0"/>
              <a:t>! Мы с тобой уже 100 лет не виделись… Я рад тебя видеть! А ты помнишь про карту сокровищ?</a:t>
            </a:r>
          </a:p>
          <a:p>
            <a:r>
              <a:rPr lang="ru-RU" dirty="0" smtClean="0"/>
              <a:t>Джек: Я не просто помню, а даже знаю где её искать. Да ведь и ты тоже знаешь! Может, объединимся и найдем карту и клад? У меня корабль стоит в гавани. Как отыщем клад, сразу на нем и уплывем. (Показывает на корабль с парусами)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686800" cy="659735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Билл</a:t>
            </a:r>
            <a:r>
              <a:rPr lang="ru-RU" dirty="0"/>
              <a:t>: Я, конечно же, согласен. Но ты, же понимаешь, что силы у нас совсем не те, что были тогда. Нам бы команду набрать из ловких, проворных, смышленых матросов.</a:t>
            </a:r>
          </a:p>
          <a:p>
            <a:r>
              <a:rPr lang="ru-RU" dirty="0"/>
              <a:t>Джек: Открой шире свой единственный глаз и посмотри. (Показывает на </a:t>
            </a:r>
            <a:r>
              <a:rPr lang="ru-RU" dirty="0" smtClean="0"/>
              <a:t>сидящих </a:t>
            </a:r>
            <a:r>
              <a:rPr lang="ru-RU" dirty="0"/>
              <a:t>детей)</a:t>
            </a:r>
          </a:p>
          <a:p>
            <a:r>
              <a:rPr lang="ru-RU" dirty="0"/>
              <a:t>Билл (смотрит в подзорную трубу): Ты прав! Из этих юнцов можно набрать подходящих помощников.</a:t>
            </a:r>
          </a:p>
          <a:p>
            <a:r>
              <a:rPr lang="ru-RU" dirty="0"/>
              <a:t>Джек: Я себе выберу только самых умных, смелых и ловких матросов.</a:t>
            </a:r>
          </a:p>
          <a:p>
            <a:r>
              <a:rPr lang="ru-RU" dirty="0"/>
              <a:t>(Пираты набирают себе команды).</a:t>
            </a:r>
          </a:p>
          <a:p>
            <a:r>
              <a:rPr lang="ru-RU" dirty="0"/>
              <a:t>Билл: Давай разделим наши усилия. Мы отправимся на одну часть острова искать кусочки карты, а ты со своей командой – на другую часть острова. А чтобы нам не потеряться будем использовать наши подсказки. (У пиратов первые подсказки, у Билла конверт с картинкой пианино (идём в музыкальный зал, у Джека картинка занавеса (идём в галерею)</a:t>
            </a:r>
          </a:p>
          <a:p>
            <a:r>
              <a:rPr lang="ru-RU" dirty="0"/>
              <a:t>Джек: Вперед, к приключениям и сокровищам!</a:t>
            </a:r>
          </a:p>
          <a:p>
            <a:r>
              <a:rPr lang="ru-RU" dirty="0"/>
              <a:t>Дети идут за пиратами на свои «станции». На каждой станции дети выполняют задания, за правильно выполненное задание дети получают кусочек карты и подсказку дальнейшего пути. Билл с детьми идёт в тренажёрный зал, Джек с детьми идёт в галерею, далее ведут детей по маршрутам-подсказкам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7571184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Станция «Галерея»: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1"/>
            <a:ext cx="8820472" cy="252027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Задание </a:t>
            </a:r>
            <a:r>
              <a:rPr lang="ru-RU" dirty="0"/>
              <a:t>попади в цель мешочком</a:t>
            </a:r>
          </a:p>
          <a:p>
            <a:r>
              <a:rPr lang="ru-RU" dirty="0"/>
              <a:t>Вокруг корзины очерчен круг и лежат мешочки, дети подходят к мешочкам и попадают в корзину, кто не попал, тот забрасывает снова. На дне корзины приклеен конверт, в котором лежит кусок карты и картинка с пианино, дети идут в музыкальный зал.</a:t>
            </a:r>
          </a:p>
          <a:p>
            <a:endParaRPr lang="ru-RU" dirty="0"/>
          </a:p>
        </p:txBody>
      </p:sp>
      <p:pic>
        <p:nvPicPr>
          <p:cNvPr id="27650" name="Picture 2" descr="http://korporativkvest.ru/wp-content/uploads/2015/11/detskij-kv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3672408" cy="3068960"/>
          </a:xfrm>
          <a:prstGeom prst="rect">
            <a:avLst/>
          </a:prstGeom>
          <a:noFill/>
        </p:spPr>
      </p:pic>
      <p:pic>
        <p:nvPicPr>
          <p:cNvPr id="27654" name="Picture 6" descr="http://alexgrim.ru/wp-content/uploads/2012/08/y_5b3746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602" y="3717033"/>
            <a:ext cx="4714398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Станция «Музыкальный зал»: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1"/>
            <a:ext cx="8784976" cy="25922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Задание </a:t>
            </a:r>
            <a:r>
              <a:rPr lang="ru-RU" dirty="0"/>
              <a:t>провести подвижную игру с мячом</a:t>
            </a:r>
          </a:p>
          <a:p>
            <a:r>
              <a:rPr lang="ru-RU" dirty="0"/>
              <a:t>В центре зала лежит мяч, а рядом цифра три, дети вспоминают игру с мячом «Воевода» и играют в неё 3 раза</a:t>
            </a:r>
          </a:p>
          <a:p>
            <a:r>
              <a:rPr lang="ru-RU" dirty="0"/>
              <a:t>Чтобы двигаться дальше дети должны обнаружить конверт с кусочком карты и картинкой ноутбука, находящийся в пианино.</a:t>
            </a:r>
          </a:p>
          <a:p>
            <a:endParaRPr lang="ru-RU" dirty="0"/>
          </a:p>
        </p:txBody>
      </p:sp>
      <p:pic>
        <p:nvPicPr>
          <p:cNvPr id="26626" name="Picture 2" descr="http://mbdou-30.ucoz.com/_nw/1/s62277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717032"/>
            <a:ext cx="5184576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147248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Станция «Метод кабинет»: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1"/>
            <a:ext cx="9144000" cy="338437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Выполнение </a:t>
            </a:r>
            <a:r>
              <a:rPr lang="ru-RU" dirty="0"/>
              <a:t>заданий в презентации «Зимние виды спорта»</a:t>
            </a:r>
          </a:p>
          <a:p>
            <a:r>
              <a:rPr lang="ru-RU" dirty="0"/>
              <a:t>Чтобы двигаться, дальше предлагаем детям в тазике среди конструкторов «</a:t>
            </a:r>
            <a:r>
              <a:rPr lang="ru-RU" dirty="0" err="1"/>
              <a:t>Лего</a:t>
            </a:r>
            <a:r>
              <a:rPr lang="ru-RU" dirty="0"/>
              <a:t>», отыскать киндер-сюрпризы с загадками о тренажёрах и одним кусочком карты. Дети отгадывают загадки и идут в тренажёрный зал</a:t>
            </a:r>
          </a:p>
          <a:p>
            <a:endParaRPr lang="ru-RU" dirty="0"/>
          </a:p>
        </p:txBody>
      </p:sp>
      <p:pic>
        <p:nvPicPr>
          <p:cNvPr id="4" name="Picture 4" descr="http://xn--e1aacxif5a3a.xn--p1ai/wp-content/uploads/2016/03/9dfb14f4ee76a344a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63157"/>
            <a:ext cx="3851920" cy="2594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7643192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Станция «Тренажёрный зал»: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348498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Задание </a:t>
            </a:r>
            <a:r>
              <a:rPr lang="ru-RU" dirty="0"/>
              <a:t>круговая тренировка на тренажёрах</a:t>
            </a:r>
          </a:p>
          <a:p>
            <a:r>
              <a:rPr lang="ru-RU" dirty="0"/>
              <a:t>Подсказка в любом из тренажёров приклеен конверт, в котором картинка спортинвентаря из спортзала</a:t>
            </a:r>
          </a:p>
          <a:p>
            <a:r>
              <a:rPr lang="ru-RU" dirty="0"/>
              <a:t>(После прохождения всех станций все дети собираются в спортзале, чтобы собрать общую карту.)</a:t>
            </a:r>
          </a:p>
          <a:p>
            <a:endParaRPr lang="ru-RU" dirty="0"/>
          </a:p>
        </p:txBody>
      </p:sp>
      <p:pic>
        <p:nvPicPr>
          <p:cNvPr id="24578" name="Picture 2" descr="http://i.st-dou44.ru/u/92/ba84e0d85411e787d39212e34883a3/-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229708"/>
            <a:ext cx="3504389" cy="2628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66693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/>
              <a:t>В спортзале</a:t>
            </a:r>
          </a:p>
          <a:p>
            <a:r>
              <a:rPr lang="ru-RU" dirty="0"/>
              <a:t>Билл: Джек, моя команда нашла много интересного! А вам удалось что-то найти?</a:t>
            </a:r>
          </a:p>
          <a:p>
            <a:r>
              <a:rPr lang="ru-RU" dirty="0"/>
              <a:t>Джек: Ты не поверишь, мои матросы преодолели все испытания, проявив </a:t>
            </a:r>
            <a:r>
              <a:rPr lang="ru-RU" dirty="0" err="1"/>
              <a:t>от-вагу</a:t>
            </a:r>
            <a:r>
              <a:rPr lang="ru-RU" dirty="0"/>
              <a:t>, ловкость, смекалку и внимательность. Мы раздобыли вот это! (Показывает кусочки карты)</a:t>
            </a:r>
          </a:p>
          <a:p>
            <a:r>
              <a:rPr lang="ru-RU" dirty="0"/>
              <a:t>Билл: Ура! Теперь карта сокровищ наша!</a:t>
            </a:r>
          </a:p>
          <a:p>
            <a:r>
              <a:rPr lang="ru-RU" dirty="0"/>
              <a:t>Джек: Давайте же быстрее соберём карту!</a:t>
            </a:r>
          </a:p>
          <a:p>
            <a:r>
              <a:rPr lang="ru-RU" dirty="0"/>
              <a:t>Дети собирают общую карту. На карте красным крестом обозначено место, где спрятан клад. Дети по карте находят клад – сундук, на котором записка «Ключ от замка …</a:t>
            </a:r>
          </a:p>
          <a:p>
            <a:r>
              <a:rPr lang="ru-RU" dirty="0"/>
              <a:t>Билл и Джек: Давайте посмотрим вокруг, может и правда ключ спрятан здесь.</a:t>
            </a:r>
          </a:p>
          <a:p>
            <a:r>
              <a:rPr lang="ru-RU" dirty="0"/>
              <a:t>Проводится игра «Найди и промолчи!»</a:t>
            </a:r>
          </a:p>
          <a:p>
            <a:r>
              <a:rPr lang="ru-RU" dirty="0"/>
              <a:t>(Дети подбирают ключ и открывают сундук и находят сокровища).</a:t>
            </a:r>
          </a:p>
          <a:p>
            <a:r>
              <a:rPr lang="ru-RU" dirty="0"/>
              <a:t>Билл: Ура! Свистать всех наверх! Как делить будем? По-честному или </a:t>
            </a:r>
            <a:r>
              <a:rPr lang="ru-RU" dirty="0" err="1"/>
              <a:t>по-ровну</a:t>
            </a:r>
            <a:r>
              <a:rPr lang="ru-RU" dirty="0"/>
              <a:t>?</a:t>
            </a:r>
          </a:p>
          <a:p>
            <a:r>
              <a:rPr lang="ru-RU" dirty="0"/>
              <a:t>Джек: Каждый получит свою долю: юнгам – спортивный инвентарь, а нам – драгоценности. Согласны?</a:t>
            </a:r>
          </a:p>
          <a:p>
            <a:r>
              <a:rPr lang="ru-RU" dirty="0"/>
              <a:t>Дети: Да!</a:t>
            </a:r>
          </a:p>
          <a:p>
            <a:r>
              <a:rPr lang="ru-RU" dirty="0"/>
              <a:t>Пираты прощаются с детьми, забирают шкатулку с драгоценностями и убегают. Дети получают клад.</a:t>
            </a:r>
          </a:p>
          <a:p>
            <a:r>
              <a:rPr lang="ru-RU" dirty="0"/>
              <a:t>Ведущий: Ребята, мы помогли пиратам найти карту и сокровища. Еще и себе нашли клад! Вы рады? Наше сегодняшнее путешествие подошло к концу. Пора возвращаться в группу.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</TotalTime>
  <Words>1022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Квест- игра «В поисках сокровищ» для детей  старшего  дошкольного  возраста </vt:lpstr>
      <vt:lpstr>Слайд 2</vt:lpstr>
      <vt:lpstr>Ход квеста:</vt:lpstr>
      <vt:lpstr>Слайд 4</vt:lpstr>
      <vt:lpstr>Станция «Галерея»: </vt:lpstr>
      <vt:lpstr>Станция «Музыкальный зал»: </vt:lpstr>
      <vt:lpstr>Станция «Метод кабинет»: </vt:lpstr>
      <vt:lpstr>Станция «Тренажёрный зал»: 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Квест- игра «В поисках сокровищ»</dc:title>
  <dc:creator>Дина</dc:creator>
  <cp:lastModifiedBy>Дина</cp:lastModifiedBy>
  <cp:revision>5</cp:revision>
  <dcterms:created xsi:type="dcterms:W3CDTF">2018-05-28T22:16:58Z</dcterms:created>
  <dcterms:modified xsi:type="dcterms:W3CDTF">2020-07-07T14:53:07Z</dcterms:modified>
</cp:coreProperties>
</file>