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8" r:id="rId5"/>
    <p:sldId id="266" r:id="rId6"/>
    <p:sldId id="267" r:id="rId7"/>
    <p:sldId id="269" r:id="rId8"/>
    <p:sldId id="258" r:id="rId9"/>
    <p:sldId id="259" r:id="rId10"/>
    <p:sldId id="261" r:id="rId11"/>
    <p:sldId id="260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42918"/>
            <a:ext cx="8229600" cy="328614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Презентация</a:t>
            </a:r>
            <a:r>
              <a:rPr lang="ru-RU" sz="3200" dirty="0" smtClean="0">
                <a:solidFill>
                  <a:schemeClr val="tx2"/>
                </a:solidFill>
              </a:rPr>
              <a:t/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 к открытому занятию  </a:t>
            </a:r>
            <a:r>
              <a:rPr lang="ru-RU" sz="3200" dirty="0" smtClean="0">
                <a:solidFill>
                  <a:schemeClr val="tx2"/>
                </a:solidFill>
              </a:rPr>
              <a:t>по формированию элементарных математических представлений у детей второй младшей группы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на тему: « Один-много».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285752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 воспитатель СП «Детский сад №42»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Салихова М.В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r"/>
            <a:endParaRPr lang="ru-RU" dirty="0" smtClean="0"/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/>
              <a:t>Сызрань 2019г.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презентация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презентация\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презентация\img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презентация\img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>
                <a:solidFill>
                  <a:schemeClr val="tx2"/>
                </a:solidFill>
              </a:rPr>
              <a:t>Спасибо за внимание !!!!!</a:t>
            </a:r>
            <a:endParaRPr lang="ru-RU" sz="9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0" dirty="0" smtClean="0">
                <a:solidFill>
                  <a:schemeClr val="tx2"/>
                </a:solidFill>
              </a:rPr>
              <a:t>Цели:</a:t>
            </a:r>
            <a:endParaRPr lang="ru-RU" sz="9600" b="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1</a:t>
            </a:r>
            <a:r>
              <a:rPr lang="ru-RU" dirty="0" smtClean="0"/>
              <a:t>.Познакомить с кругом, учить отвечать на вопрос: «сколько?» словами один, много</a:t>
            </a:r>
            <a:r>
              <a:rPr lang="ru-RU" b="1" dirty="0" smtClean="0"/>
              <a:t>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2</a:t>
            </a:r>
            <a:r>
              <a:rPr lang="ru-RU" dirty="0" smtClean="0"/>
              <a:t>.Продолжать </a:t>
            </a:r>
            <a:r>
              <a:rPr lang="ru-RU" dirty="0" smtClean="0"/>
              <a:t>формировать умение составлять группу из отдельных предметов и выделять из нее один предмет.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chemeClr val="tx2"/>
                </a:solidFill>
              </a:rPr>
              <a:t>Задачи</a:t>
            </a:r>
            <a:r>
              <a:rPr lang="ru-RU" dirty="0" smtClean="0">
                <a:solidFill>
                  <a:schemeClr val="tx2"/>
                </a:solidFill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b="1" i="1" dirty="0" smtClean="0"/>
              <a:t>Познавательное развитие»: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развивать умение детей видеть в окружающей его обстановке предметы, похожие на круг;</a:t>
            </a:r>
          </a:p>
          <a:p>
            <a:pPr>
              <a:buNone/>
            </a:pPr>
            <a:r>
              <a:rPr lang="ru-RU" dirty="0" smtClean="0"/>
              <a:t> 2. закреплять и обобщать знания детей о количестве предметов (один, много.)</a:t>
            </a:r>
          </a:p>
          <a:p>
            <a:pPr>
              <a:buNone/>
            </a:pPr>
            <a:r>
              <a:rPr lang="ru-RU" dirty="0" smtClean="0"/>
              <a:t>3.Закреплять умение различать и называть основные цвета: красный, жёлтый, зелёный; </a:t>
            </a:r>
          </a:p>
          <a:p>
            <a:pPr>
              <a:buNone/>
            </a:pPr>
            <a:r>
              <a:rPr lang="ru-RU" dirty="0" smtClean="0"/>
              <a:t>4.Закреплять умение соотносить геометрическую форму и цвет изображения с цветным эталоном раздаточной карточки;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«Развитие речи»: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1.продолжать </a:t>
            </a:r>
            <a:r>
              <a:rPr lang="ru-RU" dirty="0" smtClean="0"/>
              <a:t>учить детей вести диалог с воспитателем: слушать и понимать заданный вопрос и понятно отвечать на него; </a:t>
            </a:r>
          </a:p>
          <a:p>
            <a:pPr>
              <a:buNone/>
            </a:pPr>
            <a:r>
              <a:rPr lang="ru-RU" dirty="0" smtClean="0"/>
              <a:t>2.Развивать слуховое и зрительное внимание, воображение. </a:t>
            </a:r>
          </a:p>
          <a:p>
            <a:pPr>
              <a:buNone/>
            </a:pPr>
            <a:r>
              <a:rPr lang="ru-RU" dirty="0" smtClean="0"/>
              <a:t>3.Расширять </a:t>
            </a:r>
            <a:r>
              <a:rPr lang="ru-RU" dirty="0" smtClean="0"/>
              <a:t>и активизировать словарь детей. </a:t>
            </a:r>
          </a:p>
          <a:p>
            <a:pPr>
              <a:buNone/>
            </a:pPr>
            <a:r>
              <a:rPr lang="ru-RU" dirty="0" smtClean="0"/>
              <a:t>4.Развивать речь, наблюдательность, мыслительную активность. 5.активизировать речь детей, </a:t>
            </a:r>
          </a:p>
          <a:p>
            <a:pPr>
              <a:buNone/>
            </a:pPr>
            <a:r>
              <a:rPr lang="ru-RU" dirty="0" smtClean="0"/>
              <a:t> 6.совершенствовать умение детей пользоваться словами больше, меньше, один, много; </a:t>
            </a:r>
          </a:p>
          <a:p>
            <a:pPr>
              <a:buNone/>
            </a:pPr>
            <a:r>
              <a:rPr lang="ru-RU" dirty="0" smtClean="0"/>
              <a:t>7.продолжать учить отвечать на вопросы воспитателя.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</a:t>
            </a:r>
            <a:r>
              <a:rPr lang="ru-RU" i="1" dirty="0" smtClean="0">
                <a:solidFill>
                  <a:schemeClr val="tx2"/>
                </a:solidFill>
              </a:rPr>
              <a:t>социально коммуникативное развитие»: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1.Воспитывать </a:t>
            </a:r>
            <a:r>
              <a:rPr lang="ru-RU" dirty="0" smtClean="0"/>
              <a:t>желание трудиться; </a:t>
            </a:r>
          </a:p>
          <a:p>
            <a:pPr>
              <a:buNone/>
            </a:pPr>
            <a:r>
              <a:rPr lang="ru-RU" dirty="0" smtClean="0"/>
              <a:t>2.Воспитывать доброжелательное отношение к животным ;</a:t>
            </a:r>
          </a:p>
          <a:p>
            <a:pPr>
              <a:buNone/>
            </a:pPr>
            <a:r>
              <a:rPr lang="ru-RU" dirty="0" smtClean="0"/>
              <a:t> 3.Воспитывать дружеское взаимодействие между детьми, привычку заниматься вместе.</a:t>
            </a:r>
          </a:p>
          <a:p>
            <a:pPr>
              <a:buNone/>
            </a:pPr>
            <a:r>
              <a:rPr lang="ru-RU" dirty="0" smtClean="0"/>
              <a:t>4. учить высказывать свои впечатления о проделанной работе.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</a:t>
            </a:r>
            <a:r>
              <a:rPr lang="ru-RU" i="1" dirty="0" smtClean="0">
                <a:solidFill>
                  <a:schemeClr val="tx2"/>
                </a:solidFill>
              </a:rPr>
              <a:t>Физическая культура!»</a:t>
            </a:r>
            <a:br>
              <a:rPr lang="ru-RU" i="1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/>
              <a:t>Снять </a:t>
            </a:r>
            <a:r>
              <a:rPr lang="ru-RU" sz="4800" dirty="0" smtClean="0"/>
              <a:t>эмоциональное мышечное напряжение.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Задание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chemeClr val="tx2"/>
                </a:solidFill>
              </a:rPr>
              <a:t>У кого больше?</a:t>
            </a:r>
            <a:endParaRPr lang="ru-RU" sz="6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презентация\img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15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презентация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97</TotalTime>
  <Words>241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Презентация  к открытому занятию  по формированию элементарных математических представлений у детей второй младшей группы на тему: « Один-много».   </vt:lpstr>
      <vt:lpstr>Цели:</vt:lpstr>
      <vt:lpstr>Задачи:</vt:lpstr>
      <vt:lpstr>«Развитие речи»: </vt:lpstr>
      <vt:lpstr>«социально коммуникативное развитие»:  </vt:lpstr>
      <vt:lpstr>«Физическая культура!» </vt:lpstr>
      <vt:lpstr>Задание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MATRIX</cp:lastModifiedBy>
  <cp:revision>12</cp:revision>
  <dcterms:created xsi:type="dcterms:W3CDTF">2019-03-18T10:51:29Z</dcterms:created>
  <dcterms:modified xsi:type="dcterms:W3CDTF">2019-11-26T17:04:19Z</dcterms:modified>
</cp:coreProperties>
</file>