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8" r:id="rId3"/>
    <p:sldId id="279" r:id="rId4"/>
    <p:sldId id="280" r:id="rId5"/>
    <p:sldId id="281" r:id="rId6"/>
    <p:sldId id="282" r:id="rId7"/>
    <p:sldId id="292" r:id="rId8"/>
    <p:sldId id="291" r:id="rId9"/>
    <p:sldId id="293" r:id="rId10"/>
    <p:sldId id="294" r:id="rId11"/>
    <p:sldId id="289" r:id="rId12"/>
    <p:sldId id="284" r:id="rId13"/>
    <p:sldId id="28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7B0D5-85E1-4F65-89B8-9AA6F9F61250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3289-EAEF-4034-AC64-E857982A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3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7B0D5-85E1-4F65-89B8-9AA6F9F61250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3289-EAEF-4034-AC64-E857982A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550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7B0D5-85E1-4F65-89B8-9AA6F9F61250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3289-EAEF-4034-AC64-E857982A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211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7B0D5-85E1-4F65-89B8-9AA6F9F61250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3289-EAEF-4034-AC64-E857982A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676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7B0D5-85E1-4F65-89B8-9AA6F9F61250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3289-EAEF-4034-AC64-E857982A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538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7B0D5-85E1-4F65-89B8-9AA6F9F61250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3289-EAEF-4034-AC64-E857982A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796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7B0D5-85E1-4F65-89B8-9AA6F9F61250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3289-EAEF-4034-AC64-E857982A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609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7B0D5-85E1-4F65-89B8-9AA6F9F61250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3289-EAEF-4034-AC64-E857982A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72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7B0D5-85E1-4F65-89B8-9AA6F9F61250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3289-EAEF-4034-AC64-E857982A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654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7B0D5-85E1-4F65-89B8-9AA6F9F61250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3289-EAEF-4034-AC64-E857982A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294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7B0D5-85E1-4F65-89B8-9AA6F9F61250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3289-EAEF-4034-AC64-E857982A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473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7B0D5-85E1-4F65-89B8-9AA6F9F61250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43289-EAEF-4034-AC64-E857982A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561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124744"/>
            <a:ext cx="91440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 №1 «Петушок» г. Нестерова</a:t>
            </a:r>
          </a:p>
          <a:p>
            <a:pPr algn="ctr"/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Ознакомление с окружающим миром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(старшая группа)</a:t>
            </a:r>
          </a:p>
          <a:p>
            <a:pPr algn="ctr"/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МАДОУ детский сад №1 « Петушок»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Ушкалова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Наталья Николаевна</a:t>
            </a:r>
          </a:p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Нестеров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378924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194" name="Picture 2" descr="C:\Users\Наталья\Desktop\фото пыль\image-0-02-05-676d89ccd1b81a16b29305dd9739e2dbaee1a653a5f5f0215ce6430a3bce6a7c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391270"/>
            <a:ext cx="6750496" cy="506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82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340768"/>
            <a:ext cx="871296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Итоговая часть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понравилось путешествие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раньше люди чистили ковры?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Какие пылесосы раньше были?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Удобно ли человеку было им пользоваться?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89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6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3246" y="1196752"/>
            <a:ext cx="925576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Конспект </a:t>
            </a: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ФЦКМ в старшей группе.</a:t>
            </a:r>
          </a:p>
          <a:p>
            <a:pPr lvl="0" algn="ctr">
              <a:defRPr/>
            </a:pPr>
            <a:endParaRPr lang="ru-RU" sz="1200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14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b="1" i="1" dirty="0"/>
              <a:t>Путешествие в прошлое </a:t>
            </a:r>
            <a:r>
              <a:rPr lang="ru-RU" sz="1400" b="1" i="1" dirty="0" smtClean="0"/>
              <a:t>пылесоса.</a:t>
            </a:r>
            <a:endParaRPr lang="ru-RU" sz="1400" dirty="0"/>
          </a:p>
          <a:p>
            <a:r>
              <a:rPr lang="ru-RU" sz="1400" i="1" dirty="0"/>
              <a:t>     </a:t>
            </a:r>
            <a:r>
              <a:rPr lang="ru-RU" sz="1400" b="1" i="1" dirty="0"/>
              <a:t>Программное содержание. </a:t>
            </a:r>
            <a:r>
              <a:rPr lang="ru-RU" sz="1400" dirty="0"/>
              <a:t>Вызвать у детей интерес к прошлому предметов окружающих нас; подвести к пониманию того, что человек придумывает и создаёт разные предметы для облегчения своего труда. Учить детей ориентироваться в прошлом и настоящем предметов. </a:t>
            </a:r>
            <a:endParaRPr lang="ru-RU" sz="1400" dirty="0" smtClean="0"/>
          </a:p>
          <a:p>
            <a:r>
              <a:rPr lang="ru-RU" sz="1400" b="1" dirty="0" smtClean="0"/>
              <a:t>Организационный момент</a:t>
            </a:r>
            <a:r>
              <a:rPr lang="ru-RU" sz="1400" b="1" dirty="0"/>
              <a:t/>
            </a:r>
            <a:br>
              <a:rPr lang="ru-RU" sz="1400" b="1" dirty="0"/>
            </a:br>
            <a:r>
              <a:rPr lang="ru-RU" sz="1400" i="1" dirty="0" smtClean="0"/>
              <a:t>Он </a:t>
            </a:r>
            <a:r>
              <a:rPr lang="ru-RU" sz="1400" i="1" dirty="0"/>
              <a:t>охотно пыль глотает,</a:t>
            </a:r>
            <a:br>
              <a:rPr lang="ru-RU" sz="1400" i="1" dirty="0"/>
            </a:br>
            <a:r>
              <a:rPr lang="ru-RU" sz="1400" i="1" dirty="0"/>
              <a:t>     Не болеет, не чихает… (пылесос)</a:t>
            </a:r>
            <a:endParaRPr lang="ru-RU" sz="1400" dirty="0"/>
          </a:p>
          <a:p>
            <a:r>
              <a:rPr lang="ru-RU" sz="1400" dirty="0"/>
              <a:t>- Ребята, а у вас дома есть ковры?</a:t>
            </a:r>
          </a:p>
          <a:p>
            <a:r>
              <a:rPr lang="ru-RU" sz="1400" dirty="0"/>
              <a:t>- А как дома у вас и чем убирают пыль и грязь с ковров. Ответы детей.</a:t>
            </a:r>
          </a:p>
          <a:p>
            <a:r>
              <a:rPr lang="ru-RU" sz="1400" dirty="0"/>
              <a:t>- А вы знаете, что давным-давно не было пылесосов. Как вы думаете, чем убирали грязь с ковров? Предположения детей.</a:t>
            </a:r>
            <a:br>
              <a:rPr lang="ru-RU" sz="1400" dirty="0"/>
            </a:br>
            <a:r>
              <a:rPr lang="ru-RU" sz="1400" dirty="0"/>
              <a:t>- Люди, когда не было пылесоса, выносили ковры на улицу и выбивали пыль простой палкой. Как вы думаете, это было удобно? Ответы детей.</a:t>
            </a:r>
            <a:br>
              <a:rPr lang="ru-RU" sz="1400" dirty="0"/>
            </a:br>
            <a:r>
              <a:rPr lang="ru-RU" sz="1400" dirty="0"/>
              <a:t>- Люди придумали веник. А что такое веник, из чего он сделан?</a:t>
            </a:r>
            <a:br>
              <a:rPr lang="ru-RU" sz="1400" dirty="0"/>
            </a:br>
            <a:r>
              <a:rPr lang="ru-RU" sz="1400" i="1" dirty="0" smtClean="0"/>
              <a:t>Веник </a:t>
            </a:r>
            <a:r>
              <a:rPr lang="ru-RU" sz="1400" i="1" dirty="0"/>
              <a:t>— связка прутьев или веток, в большей степени используемый для подметания помещений.</a:t>
            </a:r>
            <a:br>
              <a:rPr lang="ru-RU" sz="1400" i="1" dirty="0"/>
            </a:br>
            <a:r>
              <a:rPr lang="ru-RU" sz="1400" dirty="0"/>
              <a:t>- Как вы думаете, людям стало легче, удобнее с веником, чем с палкой? Предположения детей.</a:t>
            </a:r>
            <a:br>
              <a:rPr lang="ru-RU" sz="1400" dirty="0"/>
            </a:br>
            <a:r>
              <a:rPr lang="ru-RU" sz="1400" dirty="0"/>
              <a:t>- Но человек не остановился на достигнутом, потом он придумал выбивалку она удобнее, чем палка. У неё очень удобная плоская форма, даже сейчас многие люди ею пользуются. А ещё изобрели щётку с ручкой для чистки ковров. Как вы думаете, это было удобно? </a:t>
            </a:r>
            <a:r>
              <a:rPr lang="ru-RU" sz="1400" dirty="0" smtClean="0"/>
              <a:t>(Ответы детей). </a:t>
            </a:r>
            <a:endParaRPr lang="ru-RU" sz="1400" dirty="0"/>
          </a:p>
          <a:p>
            <a:pPr marL="285750" indent="-285750">
              <a:buFontTx/>
              <a:buChar char="-"/>
            </a:pPr>
            <a:r>
              <a:rPr lang="ru-RU" sz="1400" dirty="0" smtClean="0"/>
              <a:t>А </a:t>
            </a:r>
            <a:r>
              <a:rPr lang="ru-RU" sz="1400" dirty="0"/>
              <a:t>из чего сделана щётка? </a:t>
            </a:r>
            <a:r>
              <a:rPr lang="ru-RU" sz="1400" dirty="0" smtClean="0"/>
              <a:t>(Ответы детей).</a:t>
            </a:r>
          </a:p>
          <a:p>
            <a:r>
              <a:rPr lang="ru-RU" sz="1400" dirty="0"/>
              <a:t>-И вот, наконец, человек придумал пылесос в 1860 году. Но они выгляди совершенно не так как сейчас. 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 Как вы думаете из чего состоит пылесос  и как им пользоваться? (Ответы детей)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789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6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718" y="1305341"/>
            <a:ext cx="78123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Физкультминутка.</a:t>
            </a:r>
            <a:br>
              <a:rPr lang="ru-RU" sz="1400" dirty="0"/>
            </a:br>
            <a:r>
              <a:rPr lang="ru-RU" sz="1400" dirty="0"/>
              <a:t>Слоненок на колесиках</a:t>
            </a:r>
            <a:br>
              <a:rPr lang="ru-RU" sz="1400" dirty="0"/>
            </a:br>
            <a:r>
              <a:rPr lang="ru-RU" sz="1400" dirty="0"/>
              <a:t>Ковер почистит носиком (наклоны вперед)</a:t>
            </a:r>
            <a:br>
              <a:rPr lang="ru-RU" sz="1400" dirty="0"/>
            </a:br>
            <a:r>
              <a:rPr lang="ru-RU" sz="1400" dirty="0"/>
              <a:t>Длинным толстым хоботком</a:t>
            </a:r>
            <a:br>
              <a:rPr lang="ru-RU" sz="1400" dirty="0"/>
            </a:br>
            <a:r>
              <a:rPr lang="ru-RU" sz="1400" dirty="0"/>
              <a:t>Собирает пыль кругом. (повороты вправо-влево)</a:t>
            </a:r>
            <a:br>
              <a:rPr lang="ru-RU" sz="1400" dirty="0"/>
            </a:br>
            <a:r>
              <a:rPr lang="ru-RU" sz="1400" dirty="0"/>
              <a:t>Что под хобот попадет,</a:t>
            </a:r>
            <a:br>
              <a:rPr lang="ru-RU" sz="1400" dirty="0"/>
            </a:br>
            <a:r>
              <a:rPr lang="ru-RU" sz="1400" dirty="0"/>
              <a:t>Все лети в его живот. (руки вверх, потягивание)</a:t>
            </a:r>
            <a:br>
              <a:rPr lang="ru-RU" sz="1400" dirty="0"/>
            </a:br>
            <a:endParaRPr lang="ru-RU" sz="1400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718" y="2912119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мы просмотрим презентацию и узнаем как 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выглядел раньше пылесос . (просмотр презентации).</a:t>
            </a:r>
            <a:endParaRPr lang="ru-RU" sz="1400" dirty="0"/>
          </a:p>
          <a:p>
            <a:r>
              <a:rPr lang="ru-RU" sz="1400" dirty="0" smtClean="0"/>
              <a:t> </a:t>
            </a:r>
            <a:r>
              <a:rPr lang="ru-RU" sz="1400" dirty="0"/>
              <a:t>А теперь предлагаю вам нарисовать любой пылесос</a:t>
            </a:r>
            <a:r>
              <a:rPr lang="ru-RU" sz="1400" dirty="0" smtClean="0"/>
              <a:t>.</a:t>
            </a:r>
          </a:p>
          <a:p>
            <a:r>
              <a:rPr lang="ru-RU" sz="14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Выставка рисунков</a:t>
            </a:r>
          </a:p>
          <a:p>
            <a:endParaRPr lang="ru-RU" sz="1400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718" y="3755335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Итог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Вам понравилось путешествие?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Как раньше люди чистили ковры?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Какие пылесосы раньше были?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Удобно ли человеку было им пользоваться?</a:t>
            </a:r>
          </a:p>
        </p:txBody>
      </p:sp>
    </p:spTree>
    <p:extLst>
      <p:ext uri="{BB962C8B-B14F-4D97-AF65-F5344CB8AC3E}">
        <p14:creationId xmlns:p14="http://schemas.microsoft.com/office/powerpoint/2010/main" val="427879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124744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Тема: « Путешествие в прошлое пылесоса»</a:t>
            </a:r>
          </a:p>
          <a:p>
            <a:pPr lvl="0"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i="1" dirty="0" smtClean="0"/>
              <a:t> </a:t>
            </a:r>
            <a:r>
              <a:rPr lang="ru-RU" sz="2400" b="1" dirty="0"/>
              <a:t>Программное содержание. </a:t>
            </a:r>
            <a:endParaRPr lang="ru-RU" sz="2400" b="1" dirty="0" smtClean="0"/>
          </a:p>
          <a:p>
            <a:pPr lvl="0"/>
            <a:r>
              <a:rPr lang="ru-RU" sz="2400" dirty="0" smtClean="0"/>
              <a:t>Вызвать </a:t>
            </a:r>
            <a:r>
              <a:rPr lang="ru-RU" sz="2400" dirty="0"/>
              <a:t>у детей интерес к прошлому предметов окружающих нас; подвести к пониманию того, что человек придумывает и создаёт разные предметы для облегчения своего труда. Учить детей ориентироваться в прошлом и настоящем предметов. </a:t>
            </a:r>
            <a:br>
              <a:rPr lang="ru-RU" sz="2400" dirty="0"/>
            </a:b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03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304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43736" y="1147566"/>
            <a:ext cx="42191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Организационный момент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0053" y="1609231"/>
            <a:ext cx="884464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Предлагаю детям поиграть в игру «Друг»,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настроиться на положительные эмоции.</a:t>
            </a:r>
          </a:p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«Друг»</a:t>
            </a: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Собрались дети в круг,</a:t>
            </a: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твой друг и ты - мой друг</a:t>
            </a: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Вместе за руки возьмёмся</a:t>
            </a: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друг другу улыбнемся.</a:t>
            </a:r>
          </a:p>
        </p:txBody>
      </p:sp>
      <p:sp>
        <p:nvSpPr>
          <p:cNvPr id="15" name="Объект 14"/>
          <p:cNvSpPr>
            <a:spLocks noGrp="1"/>
          </p:cNvSpPr>
          <p:nvPr>
            <p:ph sz="half" idx="4294967295"/>
          </p:nvPr>
        </p:nvSpPr>
        <p:spPr>
          <a:xfrm>
            <a:off x="4518025" y="1268413"/>
            <a:ext cx="4625975" cy="5175250"/>
          </a:xfrm>
        </p:spPr>
        <p:txBody>
          <a:bodyPr>
            <a:normAutofit/>
          </a:bodyPr>
          <a:lstStyle/>
          <a:p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7" name="Picture 3" descr="C:\Users\Наталья\Desktop\фото пыль\image-0-02-04-b3d3110a2b16623ba689955033608e6b272e3d36fc34891992b731e1cb3a35f7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2968" y="2246425"/>
            <a:ext cx="3419872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26" y="2232941"/>
            <a:ext cx="3437851" cy="257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55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1845" y="202954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Предлагаю детям отгадать загадку.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Он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охотно пыль глотает,</a:t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Не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болеет, не чихает… (пылесос)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53845" y="1791785"/>
            <a:ext cx="4299389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 Ребята, а у вас дома есть ковры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как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чем дома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вас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убирают пыль и грязь с ковров.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А вы знаете, что давным-давно не было пылесосов. Как вы думаете, чем убирали грязь с ковров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12982" y="108532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400" b="1" dirty="0" smtClean="0">
                <a:latin typeface="Sylfaen" panose="010A0502050306030303" pitchFamily="18" charset="0"/>
                <a:cs typeface="Times New Roman" pitchFamily="18" charset="0"/>
              </a:rPr>
              <a:t>Основная часть</a:t>
            </a:r>
            <a:endParaRPr lang="ru-RU" sz="2400" dirty="0"/>
          </a:p>
        </p:txBody>
      </p:sp>
      <p:pic>
        <p:nvPicPr>
          <p:cNvPr id="2050" name="Picture 2" descr="C:\Users\Наталья\Desktop\фото пыль\image-0-02-05-cb87fe6540a3c94d34f269245cba90dc0fcf343bdebefaa57eb5eaf2db83e137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865" y="3212976"/>
            <a:ext cx="3964770" cy="297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75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3407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Объясняю детям что такое веник и щетка, из чего он состоит.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3074" name="Picture 2" descr="C:\Users\Наталья\Desktop\фото пыль\image-0-02-05-4a57638e05bf10da8ef1be482797bc069b4eb34b053f0db8987411bb2645a977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623" y="2264098"/>
            <a:ext cx="3858889" cy="2894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Наталья\Desktop\фото пыль\image-0-02-05-5c09ec8cd63e84ae4d4e2b7541935a98652b657afe6c43c29092cfaf50906fc3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924944"/>
            <a:ext cx="4139952" cy="310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3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142" y="1412776"/>
            <a:ext cx="87383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Предлагаю ребятам рассмотреть пылесос. Выявляем из чего он сделан и как им пользоваться. </a:t>
            </a:r>
            <a:endParaRPr lang="ru-RU" dirty="0"/>
          </a:p>
        </p:txBody>
      </p:sp>
      <p:pic>
        <p:nvPicPr>
          <p:cNvPr id="4100" name="Picture 4" descr="C:\Users\Наталья\Desktop\фото пыль\image-0-02-05-368e2f14f29c349538a7430cf4269dad67d7932c9ae2ad977facec8fc4abfb46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1123" y="2276872"/>
            <a:ext cx="4561754" cy="342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42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34076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Физкультминутка.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Предлагаю детям отдохнуть и поиграть в игру(превратиться в пылесос)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Слоненок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на колесиках</a:t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Ковер почистит носиком (наклоны вперед)</a:t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Длинным толстым хоботком</a:t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Собирает пыль кругом. (повороты вправо-влево)</a:t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Что под хобот попадет,</a:t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Все лети в его живот. (руки вверх, потягивание)</a:t>
            </a:r>
            <a:endParaRPr lang="ru-RU" dirty="0"/>
          </a:p>
        </p:txBody>
      </p:sp>
      <p:pic>
        <p:nvPicPr>
          <p:cNvPr id="5122" name="Picture 2" descr="C:\Users\Наталья\Desktop\фото пыль\image-0-02-05-e5bcfa475560ffd810563f9122d48b82439a755d8596492c4f74a2a16c78bf4b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330108"/>
            <a:ext cx="3795886" cy="506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03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76" y="1340768"/>
            <a:ext cx="9131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Ребята, посмотрите как раньше выглядел пылесос.</a:t>
            </a:r>
            <a:endParaRPr lang="ru-RU" dirty="0"/>
          </a:p>
        </p:txBody>
      </p:sp>
      <p:pic>
        <p:nvPicPr>
          <p:cNvPr id="6147" name="Picture 3" descr="C:\Users\Наталья\Desktop\фото пыль\image-0-02-05-bafe6d85aaef957327f342fff7627a571af894269ed837087a03045f5e7e547b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3440" y="3263608"/>
            <a:ext cx="3707904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Наталья\Desktop\фото пыль\image-0-02-05-398c1e1a53c99ed55a06733e9a80891ef9f66f824fd6f8fc2dd70da5a05fbf03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972" y="1822512"/>
            <a:ext cx="4283968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38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1520" y="1179004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 теперь предлагаю вам нарисовать любой пылесос.</a:t>
            </a:r>
            <a:endParaRPr lang="ru-RU" sz="2400" dirty="0"/>
          </a:p>
        </p:txBody>
      </p:sp>
      <p:pic>
        <p:nvPicPr>
          <p:cNvPr id="7170" name="Picture 2" descr="C:\Users\Наталья\Desktop\фото пыль\image-0-02-05-bd3083bc7937cd614eadc0ef23f0e034652c3a2583abbf015d321024254028fc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3707904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Наталья\Desktop\фото пыль\image-0-02-05-129696bc60db0a3b2cbf50ce798b1bf8757277dac1592c4d44fe6d5b5a77613b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916832"/>
            <a:ext cx="3363838" cy="448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06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327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 теперь предлагаю вам нарисовать любой пылесос.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Тамара</dc:creator>
  <cp:lastModifiedBy>Наталья</cp:lastModifiedBy>
  <cp:revision>43</cp:revision>
  <dcterms:created xsi:type="dcterms:W3CDTF">2015-02-07T15:11:23Z</dcterms:created>
  <dcterms:modified xsi:type="dcterms:W3CDTF">2020-07-03T09:29:45Z</dcterms:modified>
</cp:coreProperties>
</file>