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70" r:id="rId3"/>
    <p:sldId id="263" r:id="rId4"/>
    <p:sldId id="271" r:id="rId5"/>
    <p:sldId id="267" r:id="rId6"/>
    <p:sldId id="268" r:id="rId7"/>
    <p:sldId id="266" r:id="rId8"/>
    <p:sldId id="269" r:id="rId9"/>
  </p:sldIdLst>
  <p:sldSz cx="9144000" cy="6858000" type="screen4x3"/>
  <p:notesSz cx="6858000" cy="9144000"/>
  <p:embeddedFontLst>
    <p:embeddedFont>
      <p:font typeface="Matilda" charset="0"/>
      <p:regular r:id="rId10"/>
    </p:embeddedFont>
    <p:embeddedFont>
      <p:font typeface="Cassandra" pitchFamily="66" charset="0"/>
      <p:regular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27704F"/>
    <a:srgbClr val="943294"/>
    <a:srgbClr val="7C4A78"/>
    <a:srgbClr val="CC66FF"/>
    <a:srgbClr val="339933"/>
    <a:srgbClr val="50C850"/>
    <a:srgbClr val="D6F2D6"/>
    <a:srgbClr val="EFAD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rot="21354176">
            <a:off x="1610861" y="1225172"/>
            <a:ext cx="4896543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Школьная </a:t>
            </a:r>
            <a:r>
              <a:rPr lang="ru-RU" sz="6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перемена</a:t>
            </a:r>
            <a:endParaRPr lang="ru-RU" sz="6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 rot="21381720">
            <a:off x="1948520" y="2860980"/>
            <a:ext cx="4838621" cy="144016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Советы от учащихся 4 Б класса</a:t>
            </a:r>
          </a:p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МБОУ «Партизанская СОШ»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620688"/>
            <a:ext cx="8229600" cy="528945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Cassandra" pitchFamily="66" charset="0"/>
              </a:rPr>
              <a:t>Перемена! Перемена!-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Cassandra" pitchFamily="66" charset="0"/>
              </a:rPr>
              <a:t>Заливается звонок.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Cassandra" pitchFamily="66" charset="0"/>
              </a:rPr>
              <a:t>Первым Вова непременно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Cassandra" pitchFamily="66" charset="0"/>
              </a:rPr>
              <a:t>Вылетает за порог.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Cassandra" pitchFamily="66" charset="0"/>
              </a:rPr>
              <a:t>Вылетает за порог –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Cassandra" pitchFamily="66" charset="0"/>
              </a:rPr>
              <a:t>Семерых сбивает с ног.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Cassandra" pitchFamily="66" charset="0"/>
              </a:rPr>
              <a:t>Неужели это Вова,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Cassandra" pitchFamily="66" charset="0"/>
              </a:rPr>
              <a:t>Продремавший весь урок?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Cassandra" pitchFamily="66" charset="0"/>
              </a:rPr>
              <a:t>Неужели это Вова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Cassandra" pitchFamily="66" charset="0"/>
              </a:rPr>
              <a:t>Пять минут назад ни слова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Cassandra" pitchFamily="66" charset="0"/>
              </a:rPr>
              <a:t>У доски сказать не мог?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4076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836712"/>
            <a:ext cx="8352928" cy="72008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Задачи:</a:t>
            </a:r>
            <a:endParaRPr lang="ru-RU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99592" y="1916832"/>
            <a:ext cx="8352928" cy="5256584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assandra" pitchFamily="66" charset="0"/>
              </a:rPr>
              <a:t>1.Помочь </a:t>
            </a:r>
            <a:r>
              <a:rPr lang="ru-RU" sz="4000" b="1" dirty="0">
                <a:solidFill>
                  <a:srgbClr val="FF0000"/>
                </a:solidFill>
                <a:latin typeface="Cassandra" pitchFamily="66" charset="0"/>
              </a:rPr>
              <a:t>школьникам задуматься о своём поведении.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assandra" pitchFamily="66" charset="0"/>
              </a:rPr>
              <a:t>2.Уважительно </a:t>
            </a:r>
            <a:r>
              <a:rPr lang="ru-RU" sz="4000" b="1" dirty="0">
                <a:solidFill>
                  <a:srgbClr val="FF0000"/>
                </a:solidFill>
                <a:latin typeface="Cassandra" pitchFamily="66" charset="0"/>
              </a:rPr>
              <a:t>относиться друг к другу и окружающим.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 smtClean="0">
                <a:solidFill>
                  <a:srgbClr val="FF0000"/>
                </a:solidFill>
                <a:latin typeface="Cassandra" pitchFamily="66" charset="0"/>
              </a:rPr>
              <a:t>  </a:t>
            </a:r>
            <a:r>
              <a:rPr lang="ru-RU" sz="6600" dirty="0" smtClean="0">
                <a:solidFill>
                  <a:srgbClr val="FF0000"/>
                </a:solidFill>
                <a:latin typeface="Cassandra" pitchFamily="66" charset="0"/>
              </a:rPr>
              <a:t>Школьные советы</a:t>
            </a:r>
            <a:endParaRPr lang="ru-RU" sz="2000" dirty="0">
              <a:solidFill>
                <a:srgbClr val="FF0000"/>
              </a:solidFill>
              <a:latin typeface="Cassandr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438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72008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560" y="1124744"/>
            <a:ext cx="7992888" cy="33843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>
                <a:solidFill>
                  <a:srgbClr val="FF0000"/>
                </a:solidFill>
              </a:rPr>
              <a:t>•Наведите чистоту и порядок на вашем рабочем месте: достаньте из портфеля всё необходимое для следующего урока, уберите всё лишнее</a:t>
            </a:r>
            <a:r>
              <a:rPr lang="ru-RU" sz="2400" b="1" i="1" dirty="0" smtClean="0">
                <a:solidFill>
                  <a:srgbClr val="FF0000"/>
                </a:solidFill>
              </a:rPr>
              <a:t>.</a:t>
            </a:r>
            <a:endParaRPr lang="ru-RU" sz="24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400" b="1" i="1" dirty="0">
                <a:solidFill>
                  <a:srgbClr val="FF0000"/>
                </a:solidFill>
              </a:rPr>
              <a:t>• Не забывайте заботиться о чистоте в школе.             Если вы заметили мусор, уберите его</a:t>
            </a:r>
            <a:r>
              <a:rPr lang="ru-RU" sz="2400" b="1" i="1" dirty="0" smtClean="0">
                <a:solidFill>
                  <a:srgbClr val="FF0000"/>
                </a:solidFill>
              </a:rPr>
              <a:t>.</a:t>
            </a:r>
            <a:endParaRPr lang="ru-RU" sz="24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400" b="1" i="1" dirty="0">
                <a:solidFill>
                  <a:srgbClr val="FF0000"/>
                </a:solidFill>
              </a:rPr>
              <a:t>• Если учитель попросит вас помочь подготовить класс к следующему уроку, не отказывайтесь. Будет очень хорошо и вежливо, если вы сами предложите такую помощь учителю.</a:t>
            </a:r>
          </a:p>
        </p:txBody>
      </p:sp>
    </p:spTree>
    <p:extLst>
      <p:ext uri="{BB962C8B-B14F-4D97-AF65-F5344CB8AC3E}">
        <p14:creationId xmlns:p14="http://schemas.microsoft.com/office/powerpoint/2010/main" val="259812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72008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2" y="1196752"/>
            <a:ext cx="8352928" cy="5256584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dirty="0">
                <a:solidFill>
                  <a:srgbClr val="FF0000"/>
                </a:solidFill>
              </a:rPr>
              <a:t>• Во время перемены не играйте и не бегайте с острыми предметами: ручками, карандашами, указкой, ножницами. Вы можете случайно поранить себя или одноклассников.</a:t>
            </a:r>
          </a:p>
          <a:p>
            <a:pPr marL="0" indent="0">
              <a:buNone/>
            </a:pPr>
            <a:endParaRPr lang="ru-RU" sz="28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800" b="1" i="1" dirty="0">
                <a:solidFill>
                  <a:srgbClr val="FF0000"/>
                </a:solidFill>
              </a:rPr>
              <a:t>• Ни в коем случае не садитесь на подоконник, особенно тогда, когда окно открыто. Любое неосторожное движение может привести к печальным последствиям.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89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80728"/>
            <a:ext cx="7848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• Если ваш класс дежурный, вы должны помочь учителю следить за соблюдением дисциплины во время перемен.</a:t>
            </a:r>
          </a:p>
          <a:p>
            <a:pPr algn="ctr"/>
            <a:endParaRPr lang="ru-RU" sz="2800" b="1" i="1" dirty="0">
              <a:solidFill>
                <a:srgbClr val="FF0000"/>
              </a:solidFill>
            </a:endParaRPr>
          </a:p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• Во время перемены не бегайте по классу. Если учитель хочет проветрить класс и просит вас выйти, сделайте так, как вам говорят. Вам будет намного легче и приятнее заниматься в только что проветренном классе.</a:t>
            </a:r>
          </a:p>
        </p:txBody>
      </p:sp>
    </p:spTree>
    <p:extLst>
      <p:ext uri="{BB962C8B-B14F-4D97-AF65-F5344CB8AC3E}">
        <p14:creationId xmlns:p14="http://schemas.microsoft.com/office/powerpoint/2010/main" val="359427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6000" dirty="0" smtClean="0">
                <a:solidFill>
                  <a:srgbClr val="FF0000"/>
                </a:solidFill>
              </a:rPr>
              <a:t>Спасибо </a:t>
            </a:r>
            <a:r>
              <a:rPr lang="ru-RU" sz="6000" dirty="0">
                <a:solidFill>
                  <a:srgbClr val="FF0000"/>
                </a:solidFill>
              </a:rPr>
              <a:t>за внимание!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9814" y="4941168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43166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2423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259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Matilda</vt:lpstr>
      <vt:lpstr>Times New Roman</vt:lpstr>
      <vt:lpstr>Cassandra</vt:lpstr>
      <vt:lpstr>Тема Office</vt:lpstr>
      <vt:lpstr>Презентация PowerPoint</vt:lpstr>
      <vt:lpstr>Презентация PowerPoint</vt:lpstr>
      <vt:lpstr>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Спасибо за внимание!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HP</cp:lastModifiedBy>
  <cp:revision>62</cp:revision>
  <dcterms:created xsi:type="dcterms:W3CDTF">2013-08-23T08:38:35Z</dcterms:created>
  <dcterms:modified xsi:type="dcterms:W3CDTF">2020-07-07T07:39:56Z</dcterms:modified>
</cp:coreProperties>
</file>