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hHRvRJboAvNQWMpbpdoXpWSlPK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55576" y="267494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Calibri"/>
              <a:buNone/>
            </a:pPr>
            <a:r>
              <a:rPr lang="ru-RU" sz="3200">
                <a:solidFill>
                  <a:srgbClr val="0070C0"/>
                </a:solidFill>
              </a:rPr>
              <a:t>Организация дистанционного и электронного обучения детей 1Б класса в условиях самоизоляции</a:t>
            </a:r>
            <a:endParaRPr sz="3200">
              <a:solidFill>
                <a:srgbClr val="0070C0"/>
              </a:solidFill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/>
          </a:p>
        </p:txBody>
      </p:sp>
      <p:pic>
        <p:nvPicPr>
          <p:cNvPr id="86" name="Google Shape;86;p1" descr="C:\Users\ilyak\Desktop\для папы\1.png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1547664" y="1635646"/>
            <a:ext cx="6120680" cy="3335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92" name="Google Shape;92;p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93" name="Google Shape;93;p2" descr="C:\Users\ilyak\Desktop\для папы\Skype-logo.jpg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899592" y="123478"/>
            <a:ext cx="1728193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 descr="C:\Users\ilyak\Desktop\для папы\Zoom-Pro-Annually-2.jpg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4139952" y="1635646"/>
            <a:ext cx="1512168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 descr="C:\Users\ilyak\Desktop\для папы\Blokirovka-WhatsApp-v-Rossii-6.jpg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899592" y="3867894"/>
            <a:ext cx="1728192" cy="972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 descr="C:\Users\ilyak\Desktop\для папы\9.jpg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3347864" y="51470"/>
            <a:ext cx="1848206" cy="1386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 descr="C:\Users\ilyak\Desktop\для папы\10.jpg"/>
          <p:cNvPicPr preferRelativeResize="0"/>
          <p:nvPr/>
        </p:nvPicPr>
        <p:blipFill rotWithShape="1">
          <a:blip r:embed="rId7" cstate="email">
            <a:alphaModFix/>
          </a:blip>
          <a:srcRect/>
          <a:stretch/>
        </p:blipFill>
        <p:spPr>
          <a:xfrm>
            <a:off x="6012160" y="51470"/>
            <a:ext cx="2565033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 descr="C:\Users\ilyak\Desktop\для папы\b0N934XAYas.jpg"/>
          <p:cNvPicPr preferRelativeResize="0"/>
          <p:nvPr/>
        </p:nvPicPr>
        <p:blipFill rotWithShape="1">
          <a:blip r:embed="rId8" cstate="email">
            <a:alphaModFix/>
          </a:blip>
          <a:srcRect/>
          <a:stretch/>
        </p:blipFill>
        <p:spPr>
          <a:xfrm>
            <a:off x="611560" y="1563638"/>
            <a:ext cx="3126331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 descr="C:\Users\ilyak\Desktop\для папы\vnRrlC8nQZI.jpg"/>
          <p:cNvPicPr preferRelativeResize="0"/>
          <p:nvPr/>
        </p:nvPicPr>
        <p:blipFill rotWithShape="1">
          <a:blip r:embed="rId9" cstate="email">
            <a:alphaModFix/>
          </a:blip>
          <a:srcRect/>
          <a:stretch/>
        </p:blipFill>
        <p:spPr>
          <a:xfrm>
            <a:off x="6012160" y="1563638"/>
            <a:ext cx="292156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 descr="C:\Users\ilyak\Desktop\для папы\qARVjevnXnU.jpg"/>
          <p:cNvPicPr preferRelativeResize="0"/>
          <p:nvPr/>
        </p:nvPicPr>
        <p:blipFill rotWithShape="1">
          <a:blip r:embed="rId10" cstate="email">
            <a:alphaModFix/>
          </a:blip>
          <a:srcRect/>
          <a:stretch/>
        </p:blipFill>
        <p:spPr>
          <a:xfrm>
            <a:off x="7596336" y="3363838"/>
            <a:ext cx="1296144" cy="172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 descr="C:\Users\ilyak\Desktop\для папы\ZOHGA_EG9l0.jpg"/>
          <p:cNvPicPr preferRelativeResize="0"/>
          <p:nvPr/>
        </p:nvPicPr>
        <p:blipFill rotWithShape="1">
          <a:blip r:embed="rId11" cstate="email">
            <a:alphaModFix/>
          </a:blip>
          <a:srcRect/>
          <a:stretch/>
        </p:blipFill>
        <p:spPr>
          <a:xfrm>
            <a:off x="3491880" y="3435846"/>
            <a:ext cx="1224136" cy="1548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 descr="C:\Users\ilyak\Desktop\для папы\JD9uQbefP6M.jpg"/>
          <p:cNvPicPr preferRelativeResize="0"/>
          <p:nvPr/>
        </p:nvPicPr>
        <p:blipFill rotWithShape="1">
          <a:blip r:embed="rId12" cstate="email">
            <a:alphaModFix/>
          </a:blip>
          <a:srcRect/>
          <a:stretch/>
        </p:blipFill>
        <p:spPr>
          <a:xfrm>
            <a:off x="5724128" y="3291830"/>
            <a:ext cx="1008112" cy="1792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108" name="Google Shape;108;p4" descr="C:\Users\ilyak\Desktop\для папы\6.jpg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4194043" y="2643759"/>
            <a:ext cx="4949957" cy="2499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4" descr="C:\Users\ilyak\Desktop\для папы\7.jpg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-396552" y="2787774"/>
            <a:ext cx="499062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4" descr="C:\Users\ilyak\Desktop\для папы\8.jpg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4030122" y="0"/>
            <a:ext cx="5113878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 descr="C:\Users\ilyak\Desktop\для папы\5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-324544" y="0"/>
            <a:ext cx="5266113" cy="2664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118" name="Google Shape;118;p3" descr="C:\Users\ilyak\Desktop\для папы\1.jpg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0" y="2787774"/>
            <a:ext cx="5904656" cy="299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3" descr="C:\Users\ilyak\Desktop\для папы\2.jpg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4329464" y="0"/>
            <a:ext cx="5787152" cy="2931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 descr="C:\Users\ilyak\Desktop\для папы\4.jpg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4427984" y="2787774"/>
            <a:ext cx="5652120" cy="2848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C:\Users\ilyak\Desktop\для папы\5.jpg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-252536" y="0"/>
            <a:ext cx="5264826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128" name="Google Shape;128;p5" descr="C:\Users\ilyak\Desktop\для папы\l3AqTHYwauA.jpg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107504" y="1059582"/>
            <a:ext cx="3256309" cy="3884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5" descr="C:\Users\ilyak\Desktop\для папы\NqaeRAA8A9Q.jpg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6300192" y="1347614"/>
            <a:ext cx="2738902" cy="3651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5" descr="C:\Users\ilyak\Desktop\для папы\uXfC6jSIR4w.jpg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3275856" y="267494"/>
            <a:ext cx="2955212" cy="3939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Экран (16:9)</PresentationFormat>
  <Paragraphs>1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Организация дистанционного и электронного обучения детей 1Б класса в условиях самоизоляции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дистанционного и электронного обучения детей 1Б класса в условиях самоизоляции</dc:title>
  <dc:creator>Илья Клементьев</dc:creator>
  <cp:lastModifiedBy>Илья Клементьев</cp:lastModifiedBy>
  <cp:revision>1</cp:revision>
  <dcterms:created xsi:type="dcterms:W3CDTF">2020-04-21T16:45:29Z</dcterms:created>
  <dcterms:modified xsi:type="dcterms:W3CDTF">2020-07-07T12:43:10Z</dcterms:modified>
</cp:coreProperties>
</file>