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56" r:id="rId3"/>
    <p:sldId id="259" r:id="rId4"/>
    <p:sldId id="260" r:id="rId5"/>
    <p:sldId id="261" r:id="rId6"/>
    <p:sldId id="263" r:id="rId7"/>
    <p:sldId id="264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911B3-6229-4EAD-9EC4-92A638F4C6E6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E08CCC-6C3F-4F80-B2C0-2AB6F3EACC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911B3-6229-4EAD-9EC4-92A638F4C6E6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8CCC-6C3F-4F80-B2C0-2AB6F3EACC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911B3-6229-4EAD-9EC4-92A638F4C6E6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8CCC-6C3F-4F80-B2C0-2AB6F3EACC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911B3-6229-4EAD-9EC4-92A638F4C6E6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E08CCC-6C3F-4F80-B2C0-2AB6F3EACC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911B3-6229-4EAD-9EC4-92A638F4C6E6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8CCC-6C3F-4F80-B2C0-2AB6F3EACC4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911B3-6229-4EAD-9EC4-92A638F4C6E6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8CCC-6C3F-4F80-B2C0-2AB6F3EACC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911B3-6229-4EAD-9EC4-92A638F4C6E6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1E08CCC-6C3F-4F80-B2C0-2AB6F3EACC4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911B3-6229-4EAD-9EC4-92A638F4C6E6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8CCC-6C3F-4F80-B2C0-2AB6F3EACC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911B3-6229-4EAD-9EC4-92A638F4C6E6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8CCC-6C3F-4F80-B2C0-2AB6F3EACC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911B3-6229-4EAD-9EC4-92A638F4C6E6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8CCC-6C3F-4F80-B2C0-2AB6F3EACC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911B3-6229-4EAD-9EC4-92A638F4C6E6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8CCC-6C3F-4F80-B2C0-2AB6F3EACC4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3F911B3-6229-4EAD-9EC4-92A638F4C6E6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1E08CCC-6C3F-4F80-B2C0-2AB6F3EACC4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5" y="260648"/>
            <a:ext cx="784887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МБДОУ детский сад «Одуванчик»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пос. Приморье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Занятие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 изобразительной деятельности 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 второй младшей группе</a:t>
            </a:r>
          </a:p>
          <a:p>
            <a:pPr algn="ctr"/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«Путешествие в сказочную страну».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 Маняк Ирина Борисовна.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1" y="0"/>
            <a:ext cx="8712967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продолжать формировать навыки рисования, используя нетрадиционные техники (рисование ватной палочкой, пальчиковое рисование, рисование свечой, губкой).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Развивающие: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эстетическое восприятие, фантазию, умение самостоятельно подбирать цвета.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Воспитательные: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воспитывать умение работать в коллективе и рядом, чувство взаимопомощи, чувство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(способность к сочувствию, состраданию, сопереживанию).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Занятие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интегрировано с областями: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Речевое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развитие. Социально коммуникативное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развитие. Познавательное развитие. Художественно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эстетическое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и приёмы: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игровой обстановки, беседа, художественное слово, поощрения.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Материалы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Письмо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гуашевые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краски,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картинки – загадки, изображающие животных, печатки из пробок,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ватные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палочки, изображения солнца и теремка,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клеёнки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влажные салфетки, музыкальное сопровождение.</a:t>
            </a:r>
          </a:p>
          <a:p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Предварительная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работа: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Чтение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драматизация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сказки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«Теремок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знакомство с разными техниками нетрадиционного рисования, использование их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нод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42493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Ход занятия:</a:t>
            </a:r>
          </a:p>
          <a:p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Психогимнастика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-Давайте возьмёмся за руки и дружно скажем: «Все мы в группе как семья! Рады все -  и ты и я! Очень любим вместе быть, с добрым утром говорить!»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46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2132856"/>
            <a:ext cx="5472608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88640"/>
            <a:ext cx="828092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Введение в игровую ситуацию: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сегодня получила письмо от Мышки-Норушки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волшебной сказки (показывает, полученное письмо). Мышка пишет, что с ней случилась беда,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ролетал мимо её страны, злой волшебник,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ахнул рукавом, и вокруг стало темно и страшно, подул сильный ветер, и маленькую мышку унесло ветром. Мышка потерялась, не знает из какой она сказки. Очень просит ей помочь. (Поможем). Но для этого нам нужно отправиться в волшебную страну и полетим мы туда на ракете. Дети берутся за руки и произносят волшебные слова.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46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927850"/>
            <a:ext cx="5616624" cy="3381469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"/>
            <a:ext cx="828092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Физминутка:</a:t>
            </a:r>
          </a:p>
          <a:p>
            <a:r>
              <a:rPr lang="ru-RU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Сказка в гости нас зовёт!</a:t>
            </a:r>
          </a:p>
          <a:p>
            <a:pPr>
              <a:buFontTx/>
              <a:buChar char="-"/>
            </a:pPr>
            <a:r>
              <a:rPr lang="ru-RU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Отправляемся в полёт – </a:t>
            </a:r>
          </a:p>
          <a:p>
            <a:r>
              <a:rPr lang="ru-RU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Зажигается ракета – ш-ш-ш (держатся за руки)</a:t>
            </a:r>
          </a:p>
          <a:p>
            <a:r>
              <a:rPr lang="ru-RU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Поднимается ракета – ж-ж-ж (сходятся, поднимая руки в верх)</a:t>
            </a:r>
          </a:p>
          <a:p>
            <a:r>
              <a:rPr lang="ru-RU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Чертит в небе ярким светом – з-з-з (опускают руки расходятся)</a:t>
            </a:r>
          </a:p>
          <a:p>
            <a:r>
              <a:rPr lang="ru-RU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Приземляется ракета – ш-ш-ш (приседают, держась за руки)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(Вот и приземлилась наша ракета на волшебную поляну , осматриваемся по сторонам и находим игрушку мышку).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46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780928"/>
            <a:ext cx="4176464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004048" y="2551837"/>
            <a:ext cx="40324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Мышка правду сказала, в стране хмуро и не весело. Солнце светит, но не греет. Что бы расколдовать солнышко ему надо нарисовать лучики.</a:t>
            </a:r>
          </a:p>
          <a:p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46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4005064"/>
            <a:ext cx="4248472" cy="2761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28092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-Как тепло и светло стало, но почему-то никого не видно вокруг? Наверное жителей этой полянки тоже заколдовал злой волшебник. Давайте их поищем.( Дети находят чистые листы бумаги).Может злой волшебник еще кого ни будь заколдовал и спрятал на этих листочках, (предлагаю закрасить листочки краской).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(дети наносят губкой краску на листы бумаги, проявляются животные, нарисованные свечой).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46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2924944"/>
            <a:ext cx="6048672" cy="3645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806489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помощью наводящих вопросов дети вместе с мышкой вспоминают , что эти животные жили вместе с ней в теремке. Обращаю внимание детей на домик который стоит недалеко, предлагаю мышке с друзьями поселиться в нем, но его нужно раскрасить ,чтобы он был красивый и яркий и был похож на  теремок.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(Дети украшают теремок с помощью печаток, ватных палочек, пальчиками по своему выбору).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46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923308"/>
            <a:ext cx="5400600" cy="34760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51125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Вдруг народ весь удивился – </a:t>
            </a:r>
          </a:p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Дом-то в терем превратился!</a:t>
            </a:r>
          </a:p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Стоит в поле теремок-теремок,</a:t>
            </a:r>
          </a:p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не низок, не высок, не высок!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46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1844824"/>
            <a:ext cx="4608512" cy="34563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9592" y="5877272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Теремок стал нарядным , красивым,  ярким. Мышка остается жить в нем со своими друзьями.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332656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-Вот мы и помогли Мышке найти свою сказку, она теперь дома, и нам пора возвращаться домой.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1,2,3,4,5-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сад вернёмся мы опять!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мы и вернулись! Вы сегодня настоящие герои – спасатели! Я горжусь вами!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46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988840"/>
            <a:ext cx="5544616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683568" y="5192032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Занятие составлено в соответствии с программой и возрастом детей.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Поставленные задачи реализовывались на протяжении всего занятия. Дети были активны, заинтересованы. Занятие их не утомило. С поставленными целями и задачами все справились.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184</TotalTime>
  <Words>684</Words>
  <Application>Microsoft Office PowerPoint</Application>
  <PresentationFormat>Экран (4:3)</PresentationFormat>
  <Paragraphs>54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User</cp:lastModifiedBy>
  <cp:revision>23</cp:revision>
  <dcterms:created xsi:type="dcterms:W3CDTF">2015-10-24T15:29:24Z</dcterms:created>
  <dcterms:modified xsi:type="dcterms:W3CDTF">2020-07-07T18:34:59Z</dcterms:modified>
</cp:coreProperties>
</file>