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СИСТЕМА ПРАВА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2285992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Процессуальное право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09558" y="2295516"/>
            <a:ext cx="42148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Материальное право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Арбитражный процесс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Арбитражный процесс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= Гражданский процесс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Арбитражный процесс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Предмет</a:t>
            </a:r>
            <a:r>
              <a:rPr lang="ru-RU" dirty="0" smtClean="0"/>
              <a:t> – экономические споры, споры в области бизнеса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071810"/>
            <a:ext cx="7772400" cy="1470025"/>
          </a:xfrm>
        </p:spPr>
        <p:txBody>
          <a:bodyPr>
            <a:normAutofit fontScale="90000"/>
          </a:bodyPr>
          <a:lstStyle/>
          <a:p>
            <a:pPr marL="742950" indent="-742950" algn="l"/>
            <a:r>
              <a:rPr lang="ru-RU" b="1" dirty="0" smtClean="0"/>
              <a:t>Отличие арбитражного процесса: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1) Обязательные меры по примирению сторон</a:t>
            </a:r>
            <a:br>
              <a:rPr lang="ru-RU" dirty="0" smtClean="0"/>
            </a:br>
            <a:r>
              <a:rPr lang="ru-RU" dirty="0" smtClean="0"/>
              <a:t>2) Срок обжалования – 1 месяц</a:t>
            </a:r>
            <a:br>
              <a:rPr lang="ru-RU" dirty="0" smtClean="0"/>
            </a:br>
            <a:r>
              <a:rPr lang="ru-RU" dirty="0" smtClean="0"/>
              <a:t>3) Апелляцию рассматривает апелляционный </a:t>
            </a:r>
            <a:r>
              <a:rPr lang="ru-RU" b="1" dirty="0" smtClean="0"/>
              <a:t>суд </a:t>
            </a:r>
            <a:br>
              <a:rPr lang="ru-RU" b="1" dirty="0" smtClean="0"/>
            </a:br>
            <a:r>
              <a:rPr lang="ru-RU" sz="3100" dirty="0" smtClean="0"/>
              <a:t>(рассмотрение дела повторно, решение вступает в силу незамедлительно)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СИСТЕМА ПРАВА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2285992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Процессуальное право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09558" y="2295516"/>
            <a:ext cx="421484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Материальное право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Конституционное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Гражданское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Административное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Уголовное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Экологическое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СИСТЕМА ПРАВА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2285992"/>
            <a:ext cx="450059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Процессуальное право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Конституционное судопроизводство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Гражданско-процессуальное право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Административный процесс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Уголовно-процессуальное право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09558" y="2295516"/>
            <a:ext cx="421484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Материальное право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Конституционное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Гражданское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Административное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Уголовное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Экологическое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Процессуальное право –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порядок реализации и защиты материального права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Процессуальное право </a:t>
            </a:r>
            <a:r>
              <a:rPr lang="ru-RU" dirty="0" smtClean="0"/>
              <a:t>–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solidFill>
                  <a:srgbClr val="FF0000"/>
                </a:solidFill>
              </a:rPr>
              <a:t>порядок</a:t>
            </a:r>
            <a:r>
              <a:rPr lang="ru-RU" dirty="0" smtClean="0"/>
              <a:t> реализации и защиты материального права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00042"/>
            <a:ext cx="78581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ПРИНЦИПЫ СУДОПРОИЗВОДСТВА В РФ:</a:t>
            </a:r>
          </a:p>
          <a:p>
            <a:endParaRPr lang="ru-RU" sz="24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Право на обращение в суд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Равенство перед законом и судом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Независимость суда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Гласность суда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Состязательность и равноправие сторон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Обязательность судебных постановлений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Возможность обжалования судебного решения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ГРАЖДАНСКИЙ ПРОЦЕСС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500174"/>
            <a:ext cx="6159187" cy="4893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Предмет</a:t>
            </a:r>
            <a:r>
              <a:rPr lang="ru-RU" sz="2400" dirty="0" smtClean="0"/>
              <a:t> –   гражданско-правовые споры</a:t>
            </a:r>
          </a:p>
          <a:p>
            <a:r>
              <a:rPr lang="ru-RU" sz="2400" b="1" dirty="0" smtClean="0"/>
              <a:t>Субъекты</a:t>
            </a:r>
            <a:r>
              <a:rPr lang="ru-RU" sz="2400" dirty="0" smtClean="0"/>
              <a:t> –  граждане, юридические лица,</a:t>
            </a:r>
          </a:p>
          <a:p>
            <a:r>
              <a:rPr lang="ru-RU" sz="2400" dirty="0" smtClean="0"/>
              <a:t>                       представители судопроизводства</a:t>
            </a:r>
          </a:p>
          <a:p>
            <a:r>
              <a:rPr lang="ru-RU" sz="2400" b="1" dirty="0" smtClean="0"/>
              <a:t>Виды дел: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Исковые дела по спорам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Дела по судебным приказам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Дела по публичным правоотношениям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Дела особого производства</a:t>
            </a:r>
          </a:p>
          <a:p>
            <a:pPr marL="457200" indent="-457200"/>
            <a:endParaRPr lang="ru-RU" sz="2400" dirty="0" smtClean="0"/>
          </a:p>
          <a:p>
            <a:r>
              <a:rPr lang="ru-RU" sz="2400" b="1" dirty="0" smtClean="0"/>
              <a:t>Участники гражданского судопроизводства: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Истец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Ответчик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Третьи лица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ГРАЖДАНСКИЙ ПРОЦЕСС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857364"/>
            <a:ext cx="5361789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Этапы прохождения дела в суде:</a:t>
            </a:r>
          </a:p>
          <a:p>
            <a:endParaRPr lang="ru-RU" sz="2400" dirty="0" smtClean="0"/>
          </a:p>
          <a:p>
            <a:r>
              <a:rPr lang="ru-RU" sz="2400" dirty="0" smtClean="0"/>
              <a:t>       Исковое заявление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Возбуждение производства по делу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Подготовка дела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Разбирательство дела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Объявление решения суда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ГРАЖДАНСКИЙ ПРОЦЕСС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857364"/>
            <a:ext cx="53370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Кассация</a:t>
            </a:r>
            <a:r>
              <a:rPr lang="ru-RU" sz="2400" dirty="0" smtClean="0"/>
              <a:t> – обжалование решения суда</a:t>
            </a:r>
          </a:p>
          <a:p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857496"/>
            <a:ext cx="59638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Судебная коллегия по гражданским делам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172</Words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СИСТЕМА ПРАВА</vt:lpstr>
      <vt:lpstr>СИСТЕМА ПРАВА</vt:lpstr>
      <vt:lpstr>СИСТЕМА ПРАВА</vt:lpstr>
      <vt:lpstr>Процессуальное право –   порядок реализации и защиты материального права</vt:lpstr>
      <vt:lpstr>Процессуальное право –   порядок реализации и защиты материального права</vt:lpstr>
      <vt:lpstr>Слайд 6</vt:lpstr>
      <vt:lpstr>ГРАЖДАНСКИЙ ПРОЦЕСС</vt:lpstr>
      <vt:lpstr>ГРАЖДАНСКИЙ ПРОЦЕСС</vt:lpstr>
      <vt:lpstr>ГРАЖДАНСКИЙ ПРОЦЕСС</vt:lpstr>
      <vt:lpstr>Арбитражный процесс  </vt:lpstr>
      <vt:lpstr>Арбитражный процесс  = Гражданский процесс</vt:lpstr>
      <vt:lpstr>Арбитражный процесс  Предмет – экономические споры, споры в области бизнеса</vt:lpstr>
      <vt:lpstr>Отличие арбитражного процесса:  1) Обязательные меры по примирению сторон 2) Срок обжалования – 1 месяц 3) Апелляцию рассматривает апелляционный суд  (рассмотрение дела повторно, решение вступает в силу незамедлительно)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право</dc:title>
  <dc:creator>ТиЛ</dc:creator>
  <cp:lastModifiedBy>ТиЛ</cp:lastModifiedBy>
  <cp:revision>15</cp:revision>
  <dcterms:created xsi:type="dcterms:W3CDTF">2020-04-20T04:59:46Z</dcterms:created>
  <dcterms:modified xsi:type="dcterms:W3CDTF">2020-04-29T05:15:16Z</dcterms:modified>
</cp:coreProperties>
</file>