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76" d="100"/>
          <a:sy n="76" d="100"/>
        </p:scale>
        <p:origin x="-1212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23224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«Путешествие в прошлое пылесоса».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1"/>
            <a:ext cx="7376864" cy="1872209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Выполнила: воспитатель МАДОУ №1 «Петушок» </a:t>
            </a:r>
            <a:r>
              <a:rPr lang="ru-RU" dirty="0" err="1">
                <a:solidFill>
                  <a:schemeClr val="tx1"/>
                </a:solidFill>
              </a:rPr>
              <a:t>г.Нестерова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r>
              <a:rPr lang="ru-RU" dirty="0">
                <a:solidFill>
                  <a:schemeClr val="tx1"/>
                </a:solidFill>
              </a:rPr>
              <a:t>                                                          </a:t>
            </a:r>
            <a:r>
              <a:rPr lang="ru-RU" dirty="0" err="1">
                <a:solidFill>
                  <a:schemeClr val="tx1"/>
                </a:solidFill>
              </a:rPr>
              <a:t>Ушкалова</a:t>
            </a:r>
            <a:r>
              <a:rPr lang="ru-RU" dirty="0">
                <a:solidFill>
                  <a:schemeClr val="tx1"/>
                </a:solidFill>
              </a:rPr>
              <a:t> Наталья Николаевна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2020год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4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Современный пылесос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25658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71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72816"/>
            <a:ext cx="5080209" cy="411214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Робот пылесос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5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212" y="2060575"/>
            <a:ext cx="5437514" cy="40655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Выбивалка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59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16832"/>
            <a:ext cx="4458902" cy="411333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74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44824"/>
            <a:ext cx="5321184" cy="39908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Щётка с ручкой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82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Механический пылесос Даниэля </a:t>
            </a:r>
            <a:br>
              <a:rPr lang="ru-RU" dirty="0" smtClean="0"/>
            </a:br>
            <a:r>
              <a:rPr lang="ru-RU" dirty="0" err="1" smtClean="0"/>
              <a:t>Хесса</a:t>
            </a:r>
            <a:r>
              <a:rPr lang="ru-RU" dirty="0" smtClean="0"/>
              <a:t> (1860г.)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61937"/>
            <a:ext cx="6660232" cy="4807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730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Пылесос Ива Мак </a:t>
            </a:r>
            <a:r>
              <a:rPr lang="ru-RU" dirty="0" err="1" smtClean="0"/>
              <a:t>Гаффи</a:t>
            </a:r>
            <a:r>
              <a:rPr lang="ru-RU" dirty="0" smtClean="0"/>
              <a:t> с вентилятором (1869г)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72816"/>
            <a:ext cx="4032448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01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72816"/>
            <a:ext cx="4464496" cy="42093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Пылесос </a:t>
            </a:r>
            <a:r>
              <a:rPr lang="ru-RU" dirty="0" err="1" smtClean="0"/>
              <a:t>Сесила</a:t>
            </a:r>
            <a:r>
              <a:rPr lang="ru-RU" dirty="0" smtClean="0"/>
              <a:t> Бута с бензиновым мотором «Фырчащий Билл»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69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12776"/>
            <a:ext cx="4608511" cy="45704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Пылесос </a:t>
            </a:r>
            <a:r>
              <a:rPr lang="ru-RU" dirty="0" err="1" smtClean="0"/>
              <a:t>Хувера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777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556792"/>
            <a:ext cx="4589106" cy="504801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пылесос «Электролюкс» </a:t>
            </a:r>
            <a:br>
              <a:rPr lang="ru-RU" dirty="0" smtClean="0"/>
            </a:br>
            <a:r>
              <a:rPr lang="ru-RU" dirty="0" smtClean="0"/>
              <a:t>с вентилятором.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8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</TotalTime>
  <Words>60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«Путешествие в прошлое пылесоса».</vt:lpstr>
      <vt:lpstr>Выбивалка</vt:lpstr>
      <vt:lpstr>Веник</vt:lpstr>
      <vt:lpstr>Щётка с ручкой</vt:lpstr>
      <vt:lpstr>Механический пылесос Даниэля  Хесса (1860г.)</vt:lpstr>
      <vt:lpstr>Пылесос Ива Мак Гаффи с вентилятором (1869г)</vt:lpstr>
      <vt:lpstr>Пылесос Сесила Бута с бензиновым мотором «Фырчащий Билл»</vt:lpstr>
      <vt:lpstr>Пылесос Хувера</vt:lpstr>
      <vt:lpstr>Первый пылесос «Электролюкс»  с вентилятором.</vt:lpstr>
      <vt:lpstr>Современный пылесос</vt:lpstr>
      <vt:lpstr>Робот пылесос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в прошлое пылесоса».</dc:title>
  <dc:creator>Наталья</dc:creator>
  <cp:lastModifiedBy>Наталья</cp:lastModifiedBy>
  <cp:revision>11</cp:revision>
  <dcterms:created xsi:type="dcterms:W3CDTF">2017-12-18T17:53:34Z</dcterms:created>
  <dcterms:modified xsi:type="dcterms:W3CDTF">2020-07-03T09:36:50Z</dcterms:modified>
</cp:coreProperties>
</file>