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5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24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5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56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9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278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81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8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6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804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643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335D93A-1484-4448-9650-42FF585E19AF}" type="datetimeFigureOut">
              <a:rPr lang="ru-RU" smtClean="0"/>
              <a:t>06.07.2020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FCBBB5-AE0B-4463-A773-44C315886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3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err="1"/>
              <a:t>Мадоу</a:t>
            </a:r>
            <a:r>
              <a:rPr lang="ru-RU" sz="1800" dirty="0"/>
              <a:t> ДЕТСКИЙ САД №1 «БЕРЁЗКА» Г.СВЕТЛОГОРСК</a:t>
            </a:r>
            <a:br>
              <a:rPr lang="ru-RU" sz="1800" dirty="0"/>
            </a:br>
            <a:br>
              <a:rPr lang="ru-RU" sz="4400" dirty="0"/>
            </a:br>
            <a:r>
              <a:rPr lang="ru-RU" sz="3600" b="1" dirty="0"/>
              <a:t>Презентация праздника </a:t>
            </a:r>
            <a:br>
              <a:rPr lang="ru-RU" sz="3600" b="1" dirty="0"/>
            </a:br>
            <a:r>
              <a:rPr lang="ru-RU" sz="3600" b="1" dirty="0"/>
              <a:t>«Рождество идёт по свету» совместно с </a:t>
            </a:r>
            <a:r>
              <a:rPr lang="ru-RU" sz="3600" b="1" dirty="0" err="1"/>
              <a:t>ссоц</a:t>
            </a:r>
            <a:r>
              <a:rPr lang="ru-RU" sz="3600" b="1" dirty="0"/>
              <a:t> «мечта» </a:t>
            </a:r>
            <a:r>
              <a:rPr lang="ru-RU" sz="3600" b="1" dirty="0" err="1"/>
              <a:t>п.отрадное</a:t>
            </a: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Музыкальный руководитель: Герасимова Ксения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1132926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392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676A6C"/>
                </a:solidFill>
                <a:latin typeface="Trebuchet MS" panose="020B0603020202020204" pitchFamily="34" charset="0"/>
              </a:rPr>
              <a:t>Используемые источники, литература и интернет - ресурсы.</a:t>
            </a:r>
            <a:br>
              <a:rPr lang="ru-RU" sz="2000" dirty="0">
                <a:solidFill>
                  <a:srgbClr val="676A6C"/>
                </a:solidFill>
                <a:latin typeface="Trebuchet MS" panose="020B0603020202020204" pitchFamily="34" charset="0"/>
              </a:rPr>
            </a:br>
            <a:r>
              <a:rPr lang="ru-RU" sz="2000" b="1" dirty="0">
                <a:solidFill>
                  <a:srgbClr val="676A6C"/>
                </a:solidFill>
                <a:latin typeface="Trebuchet MS" panose="020B0603020202020204" pitchFamily="34" charset="0"/>
              </a:rPr>
              <a:t> </a:t>
            </a:r>
            <a:br>
              <a:rPr lang="ru-RU" sz="2000" dirty="0">
                <a:solidFill>
                  <a:srgbClr val="676A6C"/>
                </a:solidFill>
                <a:latin typeface="Trebuchet MS" panose="020B0603020202020204" pitchFamily="34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137685"/>
            <a:ext cx="10058400" cy="4897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1.От рождения до </a:t>
            </a:r>
            <a:r>
              <a:rPr lang="ru-RU" dirty="0" err="1"/>
              <a:t>школы.Примерная</a:t>
            </a:r>
            <a:r>
              <a:rPr lang="ru-RU" dirty="0"/>
              <a:t> общеобразовательная программа дошкольного образования/ Под ред. Н.Е. </a:t>
            </a:r>
            <a:r>
              <a:rPr lang="ru-RU" dirty="0" err="1"/>
              <a:t>Вераксы</a:t>
            </a:r>
            <a:r>
              <a:rPr lang="ru-RU" dirty="0"/>
              <a:t>, Т. С. Комаровой, М. А. </a:t>
            </a:r>
            <a:r>
              <a:rPr lang="ru-RU" dirty="0" err="1"/>
              <a:t>Васильевой,М</a:t>
            </a:r>
            <a:r>
              <a:rPr lang="ru-RU" dirty="0"/>
              <a:t>., Мозаика - Синтез, 2016 г.</a:t>
            </a:r>
            <a:br>
              <a:rPr lang="ru-RU" dirty="0"/>
            </a:br>
            <a:r>
              <a:rPr lang="ru-RU" dirty="0"/>
              <a:t>2.Шевченко Л. Л. Добрый мир. Православная культура для малышей. Методическое пособие, - М.: Центр поддержки культурно-исторических традиций Отечества, 2012 г.</a:t>
            </a:r>
            <a:br>
              <a:rPr lang="ru-RU" dirty="0"/>
            </a:br>
            <a:r>
              <a:rPr lang="ru-RU" dirty="0"/>
              <a:t>3.Шевченко Л. Л. Добрый мир. Православная культура для малышей. Книга 4. Чему мы радуемся? Православные праздники. Под ред. Л. Н. Антоновой. 4.Экспериментальный учебно-методический комплект для дошкольных образовательных учреждений. – М.: Центр поддержки культурно-исторических традиций Отечества, 2011 г.</a:t>
            </a:r>
            <a:br>
              <a:rPr lang="ru-RU" dirty="0"/>
            </a:br>
            <a:r>
              <a:rPr lang="ru-RU" dirty="0"/>
              <a:t>5.Потаповская О. М. Самые главные праздники. «Духовно-нравственное воспитание детей дошкольного возраста». М., «Планета 2000», 2004 г.</a:t>
            </a:r>
            <a:br>
              <a:rPr lang="ru-RU" dirty="0"/>
            </a:br>
            <a:r>
              <a:rPr lang="ru-RU" dirty="0"/>
              <a:t>6.http://www.wco.ru/biblio/books/pedagog2/.</a:t>
            </a:r>
            <a:br>
              <a:rPr lang="ru-RU" dirty="0"/>
            </a:br>
            <a:r>
              <a:rPr lang="ru-RU" dirty="0"/>
              <a:t>7.http://pedagog.eparhia.ru/for_pedagog/.</a:t>
            </a:r>
            <a:br>
              <a:rPr lang="ru-RU" dirty="0"/>
            </a:br>
            <a:r>
              <a:rPr lang="ru-RU" dirty="0"/>
              <a:t>8.http://www.wco.ru/biblio/books/pedagog1/.</a:t>
            </a:r>
            <a:br>
              <a:rPr lang="ru-RU" dirty="0"/>
            </a:br>
            <a:r>
              <a:rPr lang="ru-RU" dirty="0"/>
              <a:t>9.http://pedagog.eparhia.ru/.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58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мероприятия: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углублять знание детей о православном празднике Рождества Христова, его значении и традициях празднования.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/>
              <a:t>: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Способствовать приобщению воспитанников, их родителей и гостей к традициям православной отечественной культуры. 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Развивать творческие способности, совершенствовать исполнительские умения и навыки, желание дарить людям радость.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Воспитывать духовно-нравственные качества: доброту, миролюбие, великодушие.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21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999FE9C-D8F9-4F9B-B95B-608C3EF6B2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600" b="1" u="sng" dirty="0" err="1"/>
              <a:t>Дети</a:t>
            </a:r>
            <a:r>
              <a:rPr lang="en-US" sz="2600" b="1" u="sng" dirty="0"/>
              <a:t> </a:t>
            </a:r>
            <a:r>
              <a:rPr lang="en-US" sz="2600" b="1" u="sng" dirty="0" err="1"/>
              <a:t>заходят</a:t>
            </a:r>
            <a:r>
              <a:rPr lang="en-US" sz="2600" b="1" u="sng" dirty="0"/>
              <a:t> </a:t>
            </a:r>
            <a:r>
              <a:rPr lang="en-US" sz="2600" b="1" u="sng" dirty="0" err="1"/>
              <a:t>под</a:t>
            </a:r>
            <a:r>
              <a:rPr lang="en-US" sz="2600" b="1" u="sng" dirty="0"/>
              <a:t> </a:t>
            </a:r>
            <a:r>
              <a:rPr lang="en-US" sz="2600" b="1" u="sng" dirty="0" err="1"/>
              <a:t>колядку</a:t>
            </a:r>
            <a:r>
              <a:rPr lang="en-US" sz="2600" b="1" u="sng" dirty="0"/>
              <a:t> «</a:t>
            </a:r>
            <a:r>
              <a:rPr lang="en-US" sz="2600" b="1" u="sng" dirty="0" err="1"/>
              <a:t>Всех</a:t>
            </a:r>
            <a:r>
              <a:rPr lang="en-US" sz="2600" b="1" u="sng" dirty="0"/>
              <a:t> </a:t>
            </a:r>
            <a:r>
              <a:rPr lang="en-US" sz="2600" b="1" u="sng" dirty="0" err="1"/>
              <a:t>вас</a:t>
            </a:r>
            <a:r>
              <a:rPr lang="en-US" sz="2600" b="1" u="sng" dirty="0"/>
              <a:t> с </a:t>
            </a:r>
            <a:r>
              <a:rPr lang="en-US" sz="2600" b="1" u="sng" dirty="0" err="1"/>
              <a:t>Рождеством</a:t>
            </a:r>
            <a:r>
              <a:rPr lang="en-US" sz="2600" b="1" u="sng" dirty="0"/>
              <a:t>». </a:t>
            </a:r>
            <a:r>
              <a:rPr lang="en-US" sz="2600" b="1" u="sng" dirty="0" err="1"/>
              <a:t>Всех</a:t>
            </a:r>
            <a:r>
              <a:rPr lang="en-US" sz="2600" b="1" u="sng" dirty="0"/>
              <a:t> </a:t>
            </a:r>
            <a:r>
              <a:rPr lang="en-US" sz="2600" b="1" u="sng" dirty="0" err="1"/>
              <a:t>встречает</a:t>
            </a:r>
            <a:r>
              <a:rPr lang="en-US" sz="2600" b="1" u="sng" dirty="0"/>
              <a:t> </a:t>
            </a:r>
            <a:r>
              <a:rPr lang="en-US" sz="2600" b="1" u="sng" dirty="0" err="1"/>
              <a:t>Хозяйка</a:t>
            </a:r>
            <a:r>
              <a:rPr lang="en-US" sz="2600" b="1" u="sng" dirty="0"/>
              <a:t>.</a:t>
            </a:r>
            <a:br>
              <a:rPr lang="ru-RU" sz="2600" b="1" u="sng" dirty="0"/>
            </a:br>
            <a:r>
              <a:rPr lang="ru-RU" sz="2600" b="1" u="sng" dirty="0"/>
              <a:t>Беседа о традициях Рождества.</a:t>
            </a:r>
            <a:endParaRPr lang="en-US" sz="2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000060-D06D-4A48-BD8E-978966CCA79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654" y="727628"/>
            <a:ext cx="5367164" cy="5415552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4E5113-B3D0-40F8-9F39-B2C2BF92AE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3978" y="886862"/>
            <a:ext cx="5054517" cy="509708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44" y="1206902"/>
            <a:ext cx="4189584" cy="445700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154" y="2538413"/>
            <a:ext cx="3216594" cy="3497262"/>
          </a:xfrm>
        </p:spPr>
      </p:pic>
    </p:spTree>
    <p:extLst>
      <p:ext uri="{BB962C8B-B14F-4D97-AF65-F5344CB8AC3E}">
        <p14:creationId xmlns:p14="http://schemas.microsoft.com/office/powerpoint/2010/main" val="299993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Встреча с ангелочками. Стихи и исполнение песни о Рождестве.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824" y="2103438"/>
            <a:ext cx="3784920" cy="3748087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284" y="2103438"/>
            <a:ext cx="3889093" cy="3748087"/>
          </a:xfrm>
        </p:spPr>
      </p:pic>
    </p:spTree>
    <p:extLst>
      <p:ext uri="{BB962C8B-B14F-4D97-AF65-F5344CB8AC3E}">
        <p14:creationId xmlns:p14="http://schemas.microsoft.com/office/powerpoint/2010/main" val="342866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Исполнение песни «Белый снег-белёшенький», рождественских колядок.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03438"/>
            <a:ext cx="4754563" cy="37480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36" y="2103438"/>
            <a:ext cx="4158765" cy="3748087"/>
          </a:xfrm>
        </p:spPr>
      </p:pic>
    </p:spTree>
    <p:extLst>
      <p:ext uri="{BB962C8B-B14F-4D97-AF65-F5344CB8AC3E}">
        <p14:creationId xmlns:p14="http://schemas.microsoft.com/office/powerpoint/2010/main" val="872605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/>
              <a:t>Рождественские игры и забавы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359" y="2103438"/>
            <a:ext cx="3962692" cy="37480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698" y="2103438"/>
            <a:ext cx="4036998" cy="3748087"/>
          </a:xfrm>
        </p:spPr>
      </p:pic>
    </p:spTree>
    <p:extLst>
      <p:ext uri="{BB962C8B-B14F-4D97-AF65-F5344CB8AC3E}">
        <p14:creationId xmlns:p14="http://schemas.microsoft.com/office/powerpoint/2010/main" val="3901345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/>
              <a:t>Участие жителей ССОЦ «Мечта» </a:t>
            </a:r>
            <a:r>
              <a:rPr lang="ru-RU" sz="3200" b="1" dirty="0" err="1"/>
              <a:t>п.Отрадное</a:t>
            </a:r>
            <a:r>
              <a:rPr lang="ru-RU" sz="3200" b="1" dirty="0"/>
              <a:t> в рождественских играх и хороводах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19" y="2103438"/>
            <a:ext cx="4219548" cy="389332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962" y="2103438"/>
            <a:ext cx="4167963" cy="3893325"/>
          </a:xfrm>
        </p:spPr>
      </p:pic>
    </p:spTree>
    <p:extLst>
      <p:ext uri="{BB962C8B-B14F-4D97-AF65-F5344CB8AC3E}">
        <p14:creationId xmlns:p14="http://schemas.microsoft.com/office/powerpoint/2010/main" val="124059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Общее фото на память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29" y="2103438"/>
            <a:ext cx="5442542" cy="3932237"/>
          </a:xfrm>
        </p:spPr>
      </p:pic>
    </p:spTree>
    <p:extLst>
      <p:ext uri="{BB962C8B-B14F-4D97-AF65-F5344CB8AC3E}">
        <p14:creationId xmlns:p14="http://schemas.microsoft.com/office/powerpoint/2010/main" val="346220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Репертуар: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«Добрый тебе вечер» </a:t>
            </a:r>
            <a:r>
              <a:rPr lang="ru-RU" dirty="0" err="1"/>
              <a:t>р.н.п</a:t>
            </a:r>
            <a:r>
              <a:rPr lang="ru-RU" dirty="0"/>
              <a:t>.</a:t>
            </a:r>
          </a:p>
          <a:p>
            <a:r>
              <a:rPr lang="ru-RU" dirty="0"/>
              <a:t>«Яркая звёздочка» </a:t>
            </a:r>
            <a:r>
              <a:rPr lang="ru-RU" dirty="0" err="1"/>
              <a:t>М.Сутягиной</a:t>
            </a:r>
            <a:r>
              <a:rPr lang="ru-RU" dirty="0"/>
              <a:t> </a:t>
            </a:r>
          </a:p>
          <a:p>
            <a:r>
              <a:rPr lang="ru-RU" dirty="0"/>
              <a:t>«Шёл козёл по лесу» </a:t>
            </a:r>
            <a:r>
              <a:rPr lang="ru-RU" dirty="0" err="1"/>
              <a:t>р.н.и</a:t>
            </a:r>
            <a:r>
              <a:rPr lang="ru-RU" dirty="0"/>
              <a:t>.</a:t>
            </a:r>
          </a:p>
          <a:p>
            <a:r>
              <a:rPr lang="ru-RU" dirty="0"/>
              <a:t>«Золотые ворота» </a:t>
            </a:r>
            <a:r>
              <a:rPr lang="ru-RU" dirty="0" err="1"/>
              <a:t>р.н.и</a:t>
            </a:r>
            <a:r>
              <a:rPr lang="ru-RU" dirty="0"/>
              <a:t>.</a:t>
            </a:r>
          </a:p>
          <a:p>
            <a:r>
              <a:rPr lang="ru-RU" dirty="0" err="1"/>
              <a:t>Рождественксие</a:t>
            </a:r>
            <a:r>
              <a:rPr lang="ru-RU" dirty="0"/>
              <a:t> колядки</a:t>
            </a:r>
          </a:p>
        </p:txBody>
      </p:sp>
    </p:spTree>
    <p:extLst>
      <p:ext uri="{BB962C8B-B14F-4D97-AF65-F5344CB8AC3E}">
        <p14:creationId xmlns:p14="http://schemas.microsoft.com/office/powerpoint/2010/main" val="37501984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974</TotalTime>
  <Words>154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Gothic</vt:lpstr>
      <vt:lpstr>Garamond</vt:lpstr>
      <vt:lpstr>Times New Roman</vt:lpstr>
      <vt:lpstr>Trebuchet MS</vt:lpstr>
      <vt:lpstr>Савон</vt:lpstr>
      <vt:lpstr>Мадоу ДЕТСКИЙ САД №1 «БЕРЁЗКА» Г.СВЕТЛОГОРСК  Презентация праздника  «Рождество идёт по свету» совместно с ссоц «мечта» п.отрадное</vt:lpstr>
      <vt:lpstr>Цель мероприятия: Расширять и углублять знание детей о православном празднике Рождества Христова, его значении и традициях празднования. </vt:lpstr>
      <vt:lpstr>Дети заходят под колядку «Всех вас с Рождеством». Всех встречает Хозяйка. Беседа о традициях Рождества.</vt:lpstr>
      <vt:lpstr>Встреча с ангелочками. Стихи и исполнение песни о Рождестве.</vt:lpstr>
      <vt:lpstr>Исполнение песни «Белый снег-белёшенький», рождественских колядок.</vt:lpstr>
      <vt:lpstr>Рождественские игры и забавы</vt:lpstr>
      <vt:lpstr>Участие жителей ССОЦ «Мечта» п.Отрадное в рождественских играх и хороводах</vt:lpstr>
      <vt:lpstr>Общее фото на память</vt:lpstr>
      <vt:lpstr>Репертуар:</vt:lpstr>
      <vt:lpstr>Используемые источники, литература и интернет - ресурсы.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ДЕТСКИЙ САД №1 «БЕРЁЗКА» Г.СВЕТЛОГОРСК  Презентация «Рождество идёт по свету»</dc:title>
  <dc:creator>Ксения Герасимова</dc:creator>
  <cp:lastModifiedBy>Ксения Герасимова</cp:lastModifiedBy>
  <cp:revision>10</cp:revision>
  <dcterms:created xsi:type="dcterms:W3CDTF">2020-07-06T13:27:24Z</dcterms:created>
  <dcterms:modified xsi:type="dcterms:W3CDTF">2020-07-07T05:42:12Z</dcterms:modified>
</cp:coreProperties>
</file>