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421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35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6056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934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5762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436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538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79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9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164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06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200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98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246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561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801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9DED-1E1B-43A1-A9B8-B2816ADBCE24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7EB8AF4-FFA8-4AFE-88E7-9DFFEFBDF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156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Беседа – презентация «Загадочный Египет»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Познакомить детей с интересными фактами о </a:t>
            </a:r>
            <a:r>
              <a:rPr lang="ru-RU" smtClean="0"/>
              <a:t>древнем Египте.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943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8791" y="1690686"/>
            <a:ext cx="818209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Интересные факты о Древнем Египте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 smtClean="0"/>
              <a:t> Занимательная история для детей:  Египтяне были значительным народом, которые успешно развивались в области медицины, науки и военного дела. Их архитектурные решения всегда были связаны с расчетами положения солнца. Весь народ объединяла мощная религия, восхваляющая фараонов и возводящая их до божеств. Именно в Египте начала появляться первая торговля и земледельческие отношения. Он также известен благодаря хорошо сохранившимся мумиям. Это произошло из-за свойств песка, который затормаживал процесс уничтожения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100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457" y="3396344"/>
            <a:ext cx="4453246" cy="3352524"/>
          </a:xfrm>
        </p:spPr>
      </p:pic>
      <p:sp>
        <p:nvSpPr>
          <p:cNvPr id="5" name="Прямоугольник 4"/>
          <p:cNvSpPr/>
          <p:nvPr/>
        </p:nvSpPr>
        <p:spPr>
          <a:xfrm>
            <a:off x="178131" y="1947553"/>
            <a:ext cx="784959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Внешний вид египтян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Египтяне заботились о своей внешности. Фараоны традиционно сбривали полностью волосы во избежание развития антисанитарии (например, вшей). Без головного убора их не видели – поэтому и на существующих изображениях фараоны с покрытой головой. Разные слои общества носили разные прически. Самые бедные заплетали волосы в косу или хвост. Наличие только собственных волос говорило о низком происхождении. Чем богаче и выше по социальному статусу был египтянин, тем длиннее и красивее был у него парик. Это было сплетение страусовых перьев с льняными нитями и украшалось камнями. Существует мнение, что после смерти парики сжигали, так как до сегодняшних дней их сохранилось совсем немного.</a:t>
            </a:r>
          </a:p>
          <a:p>
            <a:r>
              <a:rPr lang="ru-RU" dirty="0" smtClean="0"/>
              <a:t> Настоящая внешность египтян доподлинно неизвестна. Основываясь на изучении останков царицы </a:t>
            </a:r>
            <a:r>
              <a:rPr lang="ru-RU" dirty="0" err="1" smtClean="0"/>
              <a:t>Хатшепсут</a:t>
            </a:r>
            <a:r>
              <a:rPr lang="ru-RU" dirty="0" smtClean="0"/>
              <a:t>, ученые пришли к выводу, что она была полной женщиной. Хотя изображение на ее саркофаге имеет идеальные формы. Красивыми считали худые женщины и мужчины высокого роста с широкими плечами и узкой талией. Глаза должны были иметь форму миндаля. Остальные черты лица тонкие, а губы – пухлые.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4438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203" y="2875002"/>
            <a:ext cx="5004304" cy="3778250"/>
          </a:xfrm>
        </p:spPr>
      </p:pic>
      <p:sp>
        <p:nvSpPr>
          <p:cNvPr id="5" name="Прямоугольник 4"/>
          <p:cNvSpPr/>
          <p:nvPr/>
        </p:nvSpPr>
        <p:spPr>
          <a:xfrm>
            <a:off x="249382" y="1028343"/>
            <a:ext cx="698269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Косметика в Древнем Египте</a:t>
            </a:r>
          </a:p>
          <a:p>
            <a:r>
              <a:rPr lang="ru-RU" b="1" dirty="0" smtClean="0"/>
              <a:t> </a:t>
            </a:r>
            <a:r>
              <a:rPr lang="ru-RU" dirty="0" smtClean="0"/>
              <a:t>Интересные факты о Древнем Египте включают в себя историю использования косметики. Макияж считался нормой не только у женщин, но и у мужчин. Для подведения глаз использовался малахит (додинастический период) и сурьма (династический период).</a:t>
            </a:r>
          </a:p>
          <a:p>
            <a:r>
              <a:rPr lang="ru-RU" dirty="0" smtClean="0"/>
              <a:t> Ровные стрелки делали за счет палочек с закругленными концами. Для краски покупались отдельные баночки из черного дерева или цветного стекла. Была распространена хна для рисунков на коже рук, ногтей и для окраски волос. К концу правления 18 династии относят найденный предмет, визуально напоминающий губную помаду. С одной стороны конструкции была емкость (предположительно для краски), с другой – щеточка для нанесения.</a:t>
            </a:r>
          </a:p>
        </p:txBody>
      </p:sp>
    </p:spTree>
    <p:extLst>
      <p:ext uri="{BB962C8B-B14F-4D97-AF65-F5344CB8AC3E}">
        <p14:creationId xmlns:p14="http://schemas.microsoft.com/office/powerpoint/2010/main" val="2109412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932" y="2869870"/>
            <a:ext cx="5681578" cy="3778250"/>
          </a:xfrm>
        </p:spPr>
      </p:pic>
      <p:sp>
        <p:nvSpPr>
          <p:cNvPr id="5" name="Прямоугольник 4"/>
          <p:cNvSpPr/>
          <p:nvPr/>
        </p:nvSpPr>
        <p:spPr>
          <a:xfrm>
            <a:off x="415636" y="1028343"/>
            <a:ext cx="57001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Рабы и пирамиды </a:t>
            </a:r>
            <a:r>
              <a:rPr lang="ru-RU" dirty="0" smtClean="0"/>
              <a:t>Традиционно считают, что пирамиды были построены рабами. Это объясняется тяжелой и продолжительной работой, на которую не согласились бы простые люди. Археолог Ричард </a:t>
            </a:r>
            <a:r>
              <a:rPr lang="ru-RU" dirty="0" err="1" smtClean="0"/>
              <a:t>Реддинг</a:t>
            </a:r>
            <a:r>
              <a:rPr lang="ru-RU" dirty="0" smtClean="0"/>
              <a:t> опроверг эту теорию на основании пирамид Гизы. </a:t>
            </a:r>
            <a:r>
              <a:rPr lang="ru-RU" dirty="0" err="1" smtClean="0"/>
              <a:t>Реддинг</a:t>
            </a:r>
            <a:r>
              <a:rPr lang="ru-RU" dirty="0" smtClean="0"/>
              <a:t> высчитал приблизительный вес и качество питания для человека, который был занят передвижением тяжелых каменных блоков. Он сравнивал найденные скелеты свободных людей и рабов.</a:t>
            </a:r>
          </a:p>
          <a:p>
            <a:r>
              <a:rPr lang="ru-RU" dirty="0" smtClean="0"/>
              <a:t> Исходя из размеров блоков, рабочий должен был употреблять около 3 кг мяса или рыбы за 7 дней. Исследование доказало, что рабы не были в должной физической форме. Это означает, что египтяне следовали бюрократической системе и нанимали простых граждан для работы над постройкой.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103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110" y="2774867"/>
            <a:ext cx="6372951" cy="3778250"/>
          </a:xfrm>
        </p:spPr>
      </p:pic>
      <p:sp>
        <p:nvSpPr>
          <p:cNvPr id="5" name="Прямоугольник 4"/>
          <p:cNvSpPr/>
          <p:nvPr/>
        </p:nvSpPr>
        <p:spPr>
          <a:xfrm>
            <a:off x="261257" y="1720840"/>
            <a:ext cx="565877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Ученые достоверно не знают времени постройки Сфинкса. Некоторые предполагают датирование правления </a:t>
            </a:r>
            <a:r>
              <a:rPr lang="ru-RU" dirty="0" err="1" smtClean="0"/>
              <a:t>Хефрена</a:t>
            </a:r>
            <a:r>
              <a:rPr lang="ru-RU" dirty="0" smtClean="0"/>
              <a:t>, остальные утверждают о наличии водных следов от обширного потопа, а значит, фигура существует более 6 тысяч лет до нашей эры. По этой причине вполне достоверна четвертая версия отсутствия носа – он отвалился со временем. В 1920-х годах проводилось восстановление фигуры, в ходе которого отвалился головной убор Сфинкса, пострадала шея и часть головы. После реставрации ситуация повторялась.</a:t>
            </a:r>
          </a:p>
        </p:txBody>
      </p:sp>
    </p:spTree>
    <p:extLst>
      <p:ext uri="{BB962C8B-B14F-4D97-AF65-F5344CB8AC3E}">
        <p14:creationId xmlns:p14="http://schemas.microsoft.com/office/powerpoint/2010/main" val="198147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644" y="2762992"/>
            <a:ext cx="5037666" cy="3778250"/>
          </a:xfrm>
        </p:spPr>
      </p:pic>
      <p:sp>
        <p:nvSpPr>
          <p:cNvPr id="5" name="Прямоугольник 4"/>
          <p:cNvSpPr/>
          <p:nvPr/>
        </p:nvSpPr>
        <p:spPr>
          <a:xfrm>
            <a:off x="118754" y="1690688"/>
            <a:ext cx="58822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Интересные факты о Древнем Египте, а также имена правителей, исторически важные даты и события описывались в виде иероглифов. Их долгое время не могли прочесть в виду различия буквенного и символьного алфавитов. Иероглифы Древнего Египта изначально расшифровывались посимвольно, как наскальные рисунки. Но к финальному осмысленному переводу ученые не пришли. По итогу было определено, что иероглифы означают слоговые звуки или алфавит.</a:t>
            </a:r>
          </a:p>
        </p:txBody>
      </p:sp>
    </p:spTree>
    <p:extLst>
      <p:ext uri="{BB962C8B-B14F-4D97-AF65-F5344CB8AC3E}">
        <p14:creationId xmlns:p14="http://schemas.microsoft.com/office/powerpoint/2010/main" val="168729153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</TotalTime>
  <Words>657</Words>
  <Application>Microsoft Office PowerPoint</Application>
  <PresentationFormat>Широкоэкранный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Беседа – презентация «Загадочный Египет»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Беседа – презентация «Загадочный Египет»</dc:title>
  <dc:creator>Ученик</dc:creator>
  <cp:lastModifiedBy>Ученик</cp:lastModifiedBy>
  <cp:revision>8</cp:revision>
  <dcterms:created xsi:type="dcterms:W3CDTF">2020-07-06T06:59:22Z</dcterms:created>
  <dcterms:modified xsi:type="dcterms:W3CDTF">2020-07-06T07:57:15Z</dcterms:modified>
</cp:coreProperties>
</file>