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8" r:id="rId4"/>
    <p:sldId id="262" r:id="rId5"/>
    <p:sldId id="263" r:id="rId6"/>
    <p:sldId id="270" r:id="rId7"/>
    <p:sldId id="264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64307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«Древняя цивилизация Египта»</a:t>
            </a:r>
            <a:endParaRPr lang="ru-RU" dirty="0"/>
          </a:p>
        </p:txBody>
      </p:sp>
      <p:pic>
        <p:nvPicPr>
          <p:cNvPr id="4100" name="Picture 4" descr="https://ds04.infourok.ru/uploads/ex/0be3/0019d572-d09f85ef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357430"/>
            <a:ext cx="6000760" cy="450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s/260199/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23728"/>
            <a:ext cx="7429552" cy="6056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3.infourok.ru/uploads/ex/10d0/00036c2f-82e3ac7e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-214338"/>
            <a:ext cx="7930970" cy="7486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cf2.ppt-online.org/files2/slide/l/LlhZFC5HxS7Xvu4rMJVawYOEK1NzockfqUyQ9GsDg/slid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648" y="571480"/>
            <a:ext cx="8132227" cy="6091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v.900igr.net:10/datas/istorija/Vostok-Drevnij/0008-008-Kultura-Drevnego-Egip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8191524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3.infourok.ru/uploads/ex/095a/00010741-296fcf8f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5" y="500042"/>
            <a:ext cx="8191493" cy="61436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f.ppt-online.org/files/slide/n/NRZJHLmsUld3tTcEgSe5KhOC7VADYk82rn6qbj/slide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273171" cy="544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cf.ppt-online.org/files/slide/g/Gd6Z5Dpz48bRWxFMVlOkEHvQcoABijJTtfenwN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572528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5</Words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«Древняя цивилизация Египта»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«Древняя цивилизация Египта»</dc:title>
  <dc:creator>Администратор</dc:creator>
  <cp:lastModifiedBy>Администратор</cp:lastModifiedBy>
  <cp:revision>10</cp:revision>
  <dcterms:created xsi:type="dcterms:W3CDTF">2020-07-06T19:25:41Z</dcterms:created>
  <dcterms:modified xsi:type="dcterms:W3CDTF">2020-07-06T20:02:07Z</dcterms:modified>
</cp:coreProperties>
</file>