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64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86" autoAdjust="0"/>
    <p:restoredTop sz="94713" autoAdjust="0"/>
  </p:normalViewPr>
  <p:slideViewPr>
    <p:cSldViewPr>
      <p:cViewPr varScale="1">
        <p:scale>
          <a:sx n="66" d="100"/>
          <a:sy n="66" d="100"/>
        </p:scale>
        <p:origin x="-12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81C6BF-8C0B-4842-8871-A015F57DFE2C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9B8CD9-791A-4249-807A-F9CBB43833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«КНИГА памяти -               75-летие победы»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Тематическая папка – </a:t>
            </a:r>
            <a:r>
              <a:rPr lang="ru-RU" dirty="0" err="1" smtClean="0"/>
              <a:t>лепбук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Автор работы: учитель-логопед Гусева И.А.</a:t>
            </a:r>
          </a:p>
          <a:p>
            <a:r>
              <a:rPr lang="ru-RU" dirty="0" smtClean="0"/>
              <a:t>2020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  </a:t>
            </a:r>
            <a:br>
              <a:rPr lang="ru-RU" b="0" dirty="0" smtClean="0"/>
            </a:br>
            <a:r>
              <a:rPr lang="ru-RU" sz="2200" i="1" dirty="0" err="1" smtClean="0">
                <a:solidFill>
                  <a:srgbClr val="C00000"/>
                </a:solidFill>
              </a:rPr>
              <a:t>Лепбук</a:t>
            </a:r>
            <a:r>
              <a:rPr lang="ru-RU" sz="2200" i="1" dirty="0" smtClean="0">
                <a:solidFill>
                  <a:srgbClr val="C00000"/>
                </a:solidFill>
              </a:rPr>
              <a:t> – новая форма организации образовательной деятельности для развития познавательной активности детей и развития самостоятельности.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endParaRPr lang="ru-RU" sz="2200" b="0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лепбук\2020_04_27_IMG_34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3531394" cy="49942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1859340"/>
            <a:ext cx="171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500174"/>
            <a:ext cx="45720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err="1"/>
              <a:t>Лэпбук</a:t>
            </a:r>
            <a:r>
              <a:rPr lang="ru-RU" dirty="0"/>
              <a:t>  « Книга памяти – 75-летие победы» - это  пособие, </a:t>
            </a:r>
            <a:r>
              <a:rPr lang="ru-RU" dirty="0" smtClean="0"/>
              <a:t> предназначенное </a:t>
            </a:r>
            <a:r>
              <a:rPr lang="ru-RU" dirty="0"/>
              <a:t>для организации </a:t>
            </a:r>
            <a:r>
              <a:rPr lang="ru-RU" dirty="0" smtClean="0"/>
              <a:t> познавательной </a:t>
            </a:r>
            <a:r>
              <a:rPr lang="ru-RU" dirty="0"/>
              <a:t>деятельности с детьми старшего дошкольного возраста по формированию представлений о ВОВ.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err="1"/>
              <a:t>лепбуке</a:t>
            </a:r>
            <a:r>
              <a:rPr lang="ru-RU" dirty="0"/>
              <a:t> собраны материалы о ВОВ для развивающих </a:t>
            </a:r>
            <a:r>
              <a:rPr lang="ru-RU" dirty="0" smtClean="0"/>
              <a:t>занятий с детьми с ОВЗ, </a:t>
            </a:r>
            <a:r>
              <a:rPr lang="ru-RU" dirty="0"/>
              <a:t>игры и упражнения для коррекции психических процессов – восприятия, внимания, мышления; развития речи, навыков звукового анализа. 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и содержание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428736"/>
            <a:ext cx="2743200" cy="478631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него входит 9 развивающих заданий – кармашков:</a:t>
            </a:r>
          </a:p>
          <a:p>
            <a:r>
              <a:rPr lang="ru-RU" dirty="0" smtClean="0">
                <a:solidFill>
                  <a:srgbClr val="55555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800" dirty="0" smtClean="0"/>
              <a:t>1. </a:t>
            </a:r>
            <a:r>
              <a:rPr lang="ru-RU" sz="1800" dirty="0" smtClean="0">
                <a:solidFill>
                  <a:srgbClr val="C00000"/>
                </a:solidFill>
              </a:rPr>
              <a:t>Конверт «сложи картинку» </a:t>
            </a:r>
            <a:r>
              <a:rPr lang="ru-RU" sz="1800" dirty="0" smtClean="0"/>
              <a:t>(разрезные картинки из 3,4,6,9,10 частей)  </a:t>
            </a:r>
          </a:p>
          <a:p>
            <a:r>
              <a:rPr lang="ru-RU" sz="1800" dirty="0" smtClean="0"/>
              <a:t>2. </a:t>
            </a:r>
            <a:r>
              <a:rPr lang="ru-RU" sz="1800" dirty="0" smtClean="0">
                <a:solidFill>
                  <a:srgbClr val="C00000"/>
                </a:solidFill>
              </a:rPr>
              <a:t>Кармашек «Выполни приказ командующего» </a:t>
            </a:r>
            <a:r>
              <a:rPr lang="ru-RU" sz="1800" dirty="0" smtClean="0"/>
              <a:t>с карточками -играми  «Четвёртый лишний», «Обведи все танки», «Найди шпиона», «Найди тени танков», упражнения для развития мелкой моторики-обводки, </a:t>
            </a:r>
            <a:r>
              <a:rPr lang="ru-RU" sz="1800" dirty="0" err="1" smtClean="0"/>
              <a:t>н-р</a:t>
            </a:r>
            <a:r>
              <a:rPr lang="ru-RU" sz="1800" dirty="0" smtClean="0"/>
              <a:t> «Помоги доставить пули солдатам» и т. д.</a:t>
            </a:r>
          </a:p>
          <a:p>
            <a:pPr lvl="0"/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54" name="Picture 6" descr="C:\Users\User\Desktop\Фото с телефона(работа)\2020_05_03_IMG_35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428736"/>
            <a:ext cx="4429155" cy="4819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4857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142984"/>
            <a:ext cx="2743200" cy="5143504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3. </a:t>
            </a:r>
            <a:r>
              <a:rPr lang="ru-RU" sz="1800" dirty="0" smtClean="0">
                <a:solidFill>
                  <a:srgbClr val="C00000"/>
                </a:solidFill>
              </a:rPr>
              <a:t>Конверт " Посчитай и найди нужную цифру" </a:t>
            </a:r>
          </a:p>
          <a:p>
            <a:r>
              <a:rPr lang="ru-RU" sz="1800" dirty="0" smtClean="0"/>
              <a:t>Цель: согласование числительных с  существительными в роде и числе, формирование счётных  навыков, закрепление цифр.                                                                                                4. </a:t>
            </a:r>
            <a:r>
              <a:rPr lang="ru-RU" sz="1800" dirty="0" smtClean="0">
                <a:solidFill>
                  <a:srgbClr val="C00000"/>
                </a:solidFill>
              </a:rPr>
              <a:t>Книжки-раскладушки «Форма военных лет» </a:t>
            </a:r>
            <a:r>
              <a:rPr lang="ru-RU" sz="1800" dirty="0" smtClean="0"/>
              <a:t>(российская, германская)</a:t>
            </a:r>
          </a:p>
          <a:p>
            <a:r>
              <a:rPr lang="ru-RU" sz="1800" dirty="0" smtClean="0"/>
              <a:t>5. </a:t>
            </a:r>
            <a:r>
              <a:rPr lang="ru-RU" sz="1800" dirty="0" smtClean="0">
                <a:solidFill>
                  <a:srgbClr val="C00000"/>
                </a:solidFill>
              </a:rPr>
              <a:t>Кармашек « Найди 2 одинаковых ордена» - </a:t>
            </a:r>
            <a:r>
              <a:rPr lang="ru-RU" sz="1800" dirty="0" smtClean="0"/>
              <a:t>для развития зрительного восприятия </a:t>
            </a:r>
          </a:p>
          <a:p>
            <a:r>
              <a:rPr lang="ru-RU" sz="1800" dirty="0" smtClean="0"/>
              <a:t>6.  </a:t>
            </a:r>
            <a:r>
              <a:rPr lang="ru-RU" sz="1800" dirty="0" smtClean="0">
                <a:solidFill>
                  <a:srgbClr val="C00000"/>
                </a:solidFill>
              </a:rPr>
              <a:t>Кармашек «Военная техника» </a:t>
            </a:r>
            <a:r>
              <a:rPr lang="ru-RU" sz="1800" dirty="0" smtClean="0"/>
              <a:t>(можно использовать для формирования пространственных </a:t>
            </a:r>
            <a:r>
              <a:rPr lang="ru-RU" sz="1800" dirty="0" err="1" smtClean="0"/>
              <a:t>представлений-закрепления</a:t>
            </a:r>
            <a:r>
              <a:rPr lang="ru-RU" sz="1800" dirty="0" smtClean="0"/>
              <a:t> понятий «право-лево»)</a:t>
            </a:r>
          </a:p>
          <a:p>
            <a:endParaRPr lang="ru-RU" dirty="0"/>
          </a:p>
        </p:txBody>
      </p:sp>
      <p:pic>
        <p:nvPicPr>
          <p:cNvPr id="21507" name="Picture 3" descr="C:\Users\User\Desktop\Фото с телефона(работа)\2020_05_03_IMG_35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62364" y="1858179"/>
            <a:ext cx="4737121" cy="38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Содержание 7 кармашка.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конверте </a:t>
            </a:r>
            <a:r>
              <a:rPr lang="ru-RU" sz="2000" dirty="0" smtClean="0">
                <a:solidFill>
                  <a:srgbClr val="C00000"/>
                </a:solidFill>
              </a:rPr>
              <a:t>«Подарок ветерану»</a:t>
            </a:r>
            <a:r>
              <a:rPr lang="ru-RU" sz="2000" dirty="0" smtClean="0">
                <a:solidFill>
                  <a:schemeClr val="tx1"/>
                </a:solidFill>
              </a:rPr>
              <a:t> - рисунки-раскраски, цветные заготовки для изготовления открыток.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2531" name="Picture 3" descr="C:\Users\User\Desktop\Фото с телефона(работа)\2020_05_03_IMG_35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786214" cy="4425961"/>
          </a:xfrm>
          <a:prstGeom prst="rect">
            <a:avLst/>
          </a:prstGeom>
          <a:noFill/>
        </p:spPr>
      </p:pic>
      <p:pic>
        <p:nvPicPr>
          <p:cNvPr id="22532" name="Picture 4" descr="C:\Users\User\Desktop\лепбук\2020_04_27_IMG_33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360997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99762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8. </a:t>
            </a:r>
            <a:r>
              <a:rPr lang="ru-RU" dirty="0" smtClean="0">
                <a:solidFill>
                  <a:srgbClr val="C00000"/>
                </a:solidFill>
              </a:rPr>
              <a:t>Кармашек " Большой, поменьше, самый маленький" </a:t>
            </a:r>
            <a:r>
              <a:rPr lang="ru-RU" dirty="0" smtClean="0"/>
              <a:t>– сравнение военной техники по величине, употребление прилагательных  сравнительной степени.</a:t>
            </a:r>
          </a:p>
          <a:p>
            <a:r>
              <a:rPr lang="ru-RU" dirty="0" smtClean="0"/>
              <a:t>                                                            9.  </a:t>
            </a:r>
            <a:r>
              <a:rPr lang="ru-RU" dirty="0" smtClean="0">
                <a:solidFill>
                  <a:srgbClr val="C00000"/>
                </a:solidFill>
              </a:rPr>
              <a:t>Кармашек «Выложи слово из букв» </a:t>
            </a:r>
            <a:r>
              <a:rPr lang="ru-RU" dirty="0" smtClean="0"/>
              <a:t>(можно предложить выложить по образцу, предложить прочитать и убрать образец, изначально  на слух) </a:t>
            </a:r>
          </a:p>
          <a:p>
            <a:r>
              <a:rPr lang="ru-RU" dirty="0" smtClean="0"/>
              <a:t>                                                                           10. </a:t>
            </a:r>
            <a:r>
              <a:rPr lang="ru-RU" dirty="0" smtClean="0">
                <a:solidFill>
                  <a:srgbClr val="C00000"/>
                </a:solidFill>
              </a:rPr>
              <a:t>Кармашек  «это интересно»    </a:t>
            </a:r>
            <a:r>
              <a:rPr lang="ru-RU" dirty="0" smtClean="0"/>
              <a:t>(содержит иллюстрации,  информацию для  детей по теме ВОВ)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4578" name="Picture 2" descr="C:\Users\User\Desktop\Фото с телефона(работа)\2020_05_03_IMG_35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15227" y="1899822"/>
            <a:ext cx="4799822" cy="37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310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«КНИГА памяти -               75-летие победы»</vt:lpstr>
      <vt:lpstr>   Лепбук – новая форма организации образовательной деятельности для развития познавательной активности детей и развития самостоятельности. </vt:lpstr>
      <vt:lpstr>Структура и содержание  </vt:lpstr>
      <vt:lpstr>Слайд 4</vt:lpstr>
      <vt:lpstr>Содержание 7 кармашка. В конверте «Подарок ветерану» - рисунки-раскраски, цветные заготовки для изготовления открыток.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«КНИГА памяти -               75-летие победы»</dc:title>
  <dc:creator>User</dc:creator>
  <cp:lastModifiedBy>User</cp:lastModifiedBy>
  <cp:revision>22</cp:revision>
  <dcterms:created xsi:type="dcterms:W3CDTF">2020-05-03T13:36:27Z</dcterms:created>
  <dcterms:modified xsi:type="dcterms:W3CDTF">2020-07-08T18:45:03Z</dcterms:modified>
</cp:coreProperties>
</file>