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0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6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92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43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45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79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4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89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522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43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77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E3CD4-ED48-494C-8F59-D8D3028C0EFA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93A4C-7865-4BF1-95BB-576ED9741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3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ашний\Pictures\весна 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198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Pictures\весна верб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170" y="13397"/>
            <a:ext cx="5209126" cy="684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641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ашний\Pictures\весна ручей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64"/>
            <a:ext cx="9118585" cy="683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85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ашний\Pictures\весна птиц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362"/>
            <a:ext cx="7620000" cy="683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457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ашний\Pictures\весна руч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86" y="434538"/>
            <a:ext cx="9160586" cy="581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0450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1</cp:revision>
  <dcterms:created xsi:type="dcterms:W3CDTF">2020-07-08T10:58:55Z</dcterms:created>
  <dcterms:modified xsi:type="dcterms:W3CDTF">2020-07-08T11:02:48Z</dcterms:modified>
</cp:coreProperties>
</file>