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5" r:id="rId6"/>
    <p:sldId id="261" r:id="rId7"/>
    <p:sldId id="263" r:id="rId8"/>
    <p:sldId id="26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6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7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3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62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7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4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3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5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70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4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7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496BC-5A62-4B64-8E1D-2A733D69E70C}" type="datetimeFigureOut">
              <a:rPr lang="ru-RU" smtClean="0"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32C4-0E9F-4FFB-B539-546B692F0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50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249/254489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-330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18581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Улицы</a:t>
            </a:r>
            <a:r>
              <a:rPr lang="ru-RU" b="1" dirty="0">
                <a:solidFill>
                  <a:srgbClr val="FF0000"/>
                </a:solidFill>
              </a:rPr>
              <a:t>, дороги, перекрестки, </a:t>
            </a:r>
          </a:p>
          <a:p>
            <a:r>
              <a:rPr lang="ru-RU" b="1" dirty="0">
                <a:solidFill>
                  <a:srgbClr val="FF0000"/>
                </a:solidFill>
              </a:rPr>
              <a:t>                        Площади, проспекты и мосты.</a:t>
            </a:r>
          </a:p>
          <a:p>
            <a:r>
              <a:rPr lang="ru-RU" b="1" dirty="0">
                <a:solidFill>
                  <a:srgbClr val="FF0000"/>
                </a:solidFill>
              </a:rPr>
              <a:t>                                             Маленький ли гражданин, или взрослый – </a:t>
            </a:r>
          </a:p>
          <a:p>
            <a:r>
              <a:rPr lang="ru-RU" b="1" dirty="0">
                <a:solidFill>
                  <a:srgbClr val="FF0000"/>
                </a:solidFill>
              </a:rPr>
              <a:t>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             Все </a:t>
            </a:r>
            <a:r>
              <a:rPr lang="ru-RU" b="1" dirty="0">
                <a:solidFill>
                  <a:srgbClr val="FF0000"/>
                </a:solidFill>
              </a:rPr>
              <a:t>должны быть с городом на </a:t>
            </a:r>
            <a:r>
              <a:rPr lang="ru-RU" b="1" dirty="0" smtClean="0">
                <a:solidFill>
                  <a:srgbClr val="FF0000"/>
                </a:solidFill>
              </a:rPr>
              <a:t>«ты».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69127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Дети дошкольного возраста - это особая категория участников дорожного движения. К ним нельзя подходить с той же меркой, как и к взрослым, ведь для них дословная трактовка правил дорожного движения неприемлема, а нормативное изложение обязанностей пешеходов и пассажиров на недоступной для них дорожной лексике требует от дошкольников абстрактного мышления, затрудняет процесс обучения и восприятия. Вот почему с самого раннего возраста и на протяжении всей жизни необходимо учит детей безопасному поведению на улицах, дорогах, в транспорте и правилам дорожного движения. В этом должны принимать участие и родители, и дошкольные учреждения, а дальнейшем, конечно же, школа. </a:t>
            </a:r>
            <a:endParaRPr lang="ru-RU" b="1" dirty="0" smtClean="0"/>
          </a:p>
          <a:p>
            <a:r>
              <a:rPr lang="ru-RU" b="1" dirty="0"/>
              <a:t>Планомерная и систематическая деятельность взрослых, направленная на воспитание безопасного поведения детей на дороге является важным условием подготовки ребенка к безопасному существованию в окружающей среде и носит профилактический характер. Значит, она должна проводиться всегда, постоянно, а не время от времени. </a:t>
            </a:r>
          </a:p>
        </p:txBody>
      </p:sp>
    </p:spTree>
    <p:extLst>
      <p:ext uri="{BB962C8B-B14F-4D97-AF65-F5344CB8AC3E}">
        <p14:creationId xmlns:p14="http://schemas.microsoft.com/office/powerpoint/2010/main" val="378446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849694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На </a:t>
            </a:r>
            <a:r>
              <a:rPr lang="ru-RU" sz="2000" b="1" dirty="0">
                <a:solidFill>
                  <a:srgbClr val="FF0000"/>
                </a:solidFill>
              </a:rPr>
              <a:t>первый взгляд легко. Надо только познакомить его с основными требованиями Правил дорожного движения и никаких проблем.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66247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На самом деле очень трудно. Ведь мы, родители, каждый день на глазах родного чада нарушаем эти самые пресловутые Правила, и не задумываемся, что ставим перед ребёнком неразрешимую задачу: как правильно? Как говорят или как делают</a:t>
            </a:r>
            <a:r>
              <a:rPr lang="ru-RU" sz="2000" b="1" dirty="0" smtClean="0"/>
              <a:t>?</a:t>
            </a:r>
          </a:p>
          <a:p>
            <a:r>
              <a:rPr lang="ru-RU" sz="2000" b="1" dirty="0"/>
              <a:t>Если вы действительно заинтересованы в том, чтобы ваш ребёнок владел навыками безопасного поведения на дороге, то не сводите процесс обучения к пустой и бесполезной фразе: "Будь осторожен на дороге". Она не объясняет ребёнку, чего собственно на дороге надо бояться. Где его может подстерегать опасность? Лучше используйте движение в детский сад и обратно для отработки навыков поведения на дороге.</a:t>
            </a:r>
          </a:p>
        </p:txBody>
      </p:sp>
    </p:spTree>
    <p:extLst>
      <p:ext uri="{BB962C8B-B14F-4D97-AF65-F5344CB8AC3E}">
        <p14:creationId xmlns:p14="http://schemas.microsoft.com/office/powerpoint/2010/main" val="36699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Ребёнок </a:t>
            </a:r>
            <a:r>
              <a:rPr lang="ru-RU" b="1" dirty="0">
                <a:solidFill>
                  <a:srgbClr val="FF0000"/>
                </a:solidFill>
              </a:rPr>
              <a:t>твёрдо должен знать, что дорогу можно переходить только в установленных местах: на пешеходном переходе и на перекрёстке</a:t>
            </a:r>
            <a:r>
              <a:rPr lang="ru-RU" b="1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20840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Но и в данном случае никто не может гарантировать его безопасность. Поэтому, прежде чем выйти на дорогу, остановитесь  с ребёнком на расстоянии 50см – 1метра от края проезжей части, обратите его внимание. что посмотреть налево и направо надо обязательно с поворотом головы, и если с обеих сторон нет транспорта представляющего опасность, можно выйти на проезжую часть. переходить дорогу надо спокойным размеренным шагом и не в коем случае не бегом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Большую опасность для детей представляют не регулируемые пешеходные переходы. здесь ребёнку важно убедиться, что расстояние до автомашин с обеих сторон позволит ему перейти дорогу без остановки на середине проезжей части.</a:t>
            </a:r>
          </a:p>
        </p:txBody>
      </p:sp>
    </p:spTree>
    <p:extLst>
      <p:ext uri="{BB962C8B-B14F-4D97-AF65-F5344CB8AC3E}">
        <p14:creationId xmlns:p14="http://schemas.microsoft.com/office/powerpoint/2010/main" val="8297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71296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ОБУЧЕНИЕ ДЕТЕЙ НАБЛЮДАТЕЛЬНОСТИ НА УЛИЦЕ</a:t>
            </a:r>
            <a:endParaRPr lang="ru-RU" sz="2000" b="1" dirty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Находясь </a:t>
            </a:r>
            <a:r>
              <a:rPr lang="ru-RU" b="1" dirty="0"/>
              <a:t>на улице с дошкольником,   крепко        держите его за руку</a:t>
            </a:r>
            <a:r>
              <a:rPr lang="ru-RU" b="1" dirty="0" smtClean="0"/>
              <a:t>.</a:t>
            </a: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/>
              <a:t>Учите ребенка наблюдательности. Если у подъезда стоят </a:t>
            </a:r>
            <a:endParaRPr lang="ru-RU" b="1" dirty="0" smtClean="0"/>
          </a:p>
          <a:p>
            <a:r>
              <a:rPr lang="ru-RU" b="1" dirty="0" smtClean="0"/>
              <a:t> транспортные </a:t>
            </a:r>
            <a:r>
              <a:rPr lang="ru-RU" b="1" dirty="0"/>
              <a:t>средства или </a:t>
            </a:r>
            <a:r>
              <a:rPr lang="ru-RU" b="1" dirty="0" smtClean="0"/>
              <a:t>растут </a:t>
            </a:r>
            <a:r>
              <a:rPr lang="ru-RU" b="1" dirty="0"/>
              <a:t>деревья, кусты, остановитесь, </a:t>
            </a:r>
            <a:endParaRPr lang="ru-RU" b="1" dirty="0" smtClean="0"/>
          </a:p>
          <a:p>
            <a:r>
              <a:rPr lang="ru-RU" b="1" dirty="0" smtClean="0"/>
              <a:t> научите </a:t>
            </a:r>
            <a:r>
              <a:rPr lang="ru-RU" b="1" dirty="0"/>
              <a:t>ребенка осматриваться по сторонам и   </a:t>
            </a:r>
            <a:r>
              <a:rPr lang="ru-RU" b="1" dirty="0" smtClean="0"/>
              <a:t>  </a:t>
            </a:r>
            <a:r>
              <a:rPr lang="ru-RU" b="1" dirty="0"/>
              <a:t>определять, </a:t>
            </a:r>
            <a:endParaRPr lang="ru-RU" b="1" dirty="0" smtClean="0"/>
          </a:p>
          <a:p>
            <a:r>
              <a:rPr lang="ru-RU" b="1" dirty="0" smtClean="0"/>
              <a:t>нет </a:t>
            </a:r>
            <a:r>
              <a:rPr lang="ru-RU" b="1" dirty="0"/>
              <a:t>ли </a:t>
            </a:r>
            <a:r>
              <a:rPr lang="ru-RU" b="1" dirty="0" smtClean="0"/>
              <a:t>опасности приближающегося транспорта.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/>
              <a:t>Если у подъезда дома есть движение транспорта, обратите на это </a:t>
            </a:r>
            <a:endParaRPr lang="ru-RU" b="1" dirty="0" smtClean="0"/>
          </a:p>
          <a:p>
            <a:r>
              <a:rPr lang="ru-RU" b="1" dirty="0" smtClean="0"/>
              <a:t>его внимание.   Вместе </a:t>
            </a:r>
            <a:r>
              <a:rPr lang="ru-RU" b="1" dirty="0"/>
              <a:t>с ним посмотрите, не приближается ли транспорт</a:t>
            </a:r>
            <a:r>
              <a:rPr lang="ru-RU" b="1" dirty="0" smtClean="0"/>
              <a:t>.</a:t>
            </a: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 </a:t>
            </a:r>
            <a:r>
              <a:rPr lang="ru-RU" b="1" dirty="0" smtClean="0"/>
              <a:t>При </a:t>
            </a:r>
            <a:r>
              <a:rPr lang="ru-RU" b="1" dirty="0"/>
              <a:t>движении по тротуару держитесь подальше от проезжей части. </a:t>
            </a:r>
            <a:endParaRPr lang="ru-RU" b="1" dirty="0" smtClean="0"/>
          </a:p>
          <a:p>
            <a:r>
              <a:rPr lang="ru-RU" b="1" dirty="0" smtClean="0"/>
              <a:t> Взрослый должен  </a:t>
            </a:r>
            <a:r>
              <a:rPr lang="ru-RU" b="1" dirty="0"/>
              <a:t>находиться со стороны проезжей части</a:t>
            </a:r>
            <a:r>
              <a:rPr lang="ru-RU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   Приучите </a:t>
            </a:r>
            <a:r>
              <a:rPr lang="ru-RU" b="1" dirty="0"/>
              <a:t>ребенка, идя по тротуару, внимательно наблюдать за выездом автомобилей </a:t>
            </a:r>
            <a:r>
              <a:rPr lang="ru-RU" b="1" dirty="0" smtClean="0"/>
              <a:t>из </a:t>
            </a:r>
            <a:r>
              <a:rPr lang="ru-RU" b="1" dirty="0"/>
              <a:t>арок дворов и поворотами транспорта на перекрестках</a:t>
            </a:r>
            <a:r>
              <a:rPr lang="ru-RU" b="1" dirty="0" smtClean="0"/>
              <a:t>.</a:t>
            </a: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  </a:t>
            </a:r>
            <a:r>
              <a:rPr lang="ru-RU" b="1" dirty="0" smtClean="0"/>
              <a:t> При </a:t>
            </a:r>
            <a:r>
              <a:rPr lang="ru-RU" b="1" dirty="0"/>
              <a:t>переходе проезжей части дороги остановитесь и осмотритесь по </a:t>
            </a:r>
            <a:endParaRPr lang="ru-RU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сторонам</a:t>
            </a:r>
            <a:r>
              <a:rPr lang="ru-RU" b="1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 Показывайте </a:t>
            </a:r>
            <a:r>
              <a:rPr lang="ru-RU" b="1" dirty="0" smtClean="0"/>
              <a:t>ребенку </a:t>
            </a:r>
            <a:r>
              <a:rPr lang="ru-RU" b="1" dirty="0"/>
              <a:t>следующие действия по осмотру дороги: поворот </a:t>
            </a:r>
            <a:endParaRPr lang="ru-RU" b="1" dirty="0" smtClean="0"/>
          </a:p>
          <a:p>
            <a:r>
              <a:rPr lang="ru-RU" b="1" dirty="0" smtClean="0"/>
              <a:t>головы </a:t>
            </a:r>
            <a:r>
              <a:rPr lang="ru-RU" b="1" dirty="0"/>
              <a:t>налево</a:t>
            </a:r>
            <a:r>
              <a:rPr lang="ru-RU" b="1" dirty="0" smtClean="0"/>
              <a:t>, </a:t>
            </a:r>
            <a:r>
              <a:rPr lang="ru-RU" b="1" dirty="0"/>
              <a:t>направо, еще раз налево. Дойдя до разделительной линии, </a:t>
            </a:r>
            <a:endParaRPr lang="ru-RU" b="1" dirty="0" smtClean="0"/>
          </a:p>
          <a:p>
            <a:r>
              <a:rPr lang="ru-RU" b="1" dirty="0" smtClean="0"/>
              <a:t>делайте вместе </a:t>
            </a:r>
            <a:r>
              <a:rPr lang="ru-RU" b="1" dirty="0"/>
              <a:t>с ним поворот </a:t>
            </a:r>
            <a:r>
              <a:rPr lang="ru-RU" b="1" dirty="0" smtClean="0"/>
              <a:t> </a:t>
            </a:r>
            <a:r>
              <a:rPr lang="ru-RU" b="1" dirty="0"/>
              <a:t>головы направо. Если нет движения </a:t>
            </a:r>
            <a:endParaRPr lang="ru-RU" b="1" dirty="0" smtClean="0"/>
          </a:p>
          <a:p>
            <a:r>
              <a:rPr lang="ru-RU" b="1" dirty="0" smtClean="0"/>
              <a:t>транспорта</a:t>
            </a:r>
            <a:r>
              <a:rPr lang="ru-RU" b="1" dirty="0"/>
              <a:t>, </a:t>
            </a:r>
            <a:r>
              <a:rPr lang="ru-RU" b="1" dirty="0" smtClean="0"/>
              <a:t>продолжайте </a:t>
            </a:r>
            <a:r>
              <a:rPr lang="ru-RU" b="1" dirty="0"/>
              <a:t>переход, не </a:t>
            </a:r>
            <a:r>
              <a:rPr lang="ru-RU" b="1" dirty="0" smtClean="0"/>
              <a:t>останавливаясь, а </a:t>
            </a:r>
            <a:r>
              <a:rPr lang="ru-RU" b="1" dirty="0"/>
              <a:t>если есть — </a:t>
            </a:r>
            <a:endParaRPr lang="ru-RU" b="1" dirty="0" smtClean="0"/>
          </a:p>
          <a:p>
            <a:r>
              <a:rPr lang="ru-RU" b="1" dirty="0" smtClean="0"/>
              <a:t>остановитесь </a:t>
            </a:r>
            <a:r>
              <a:rPr lang="ru-RU" b="1" dirty="0"/>
              <a:t>на </a:t>
            </a:r>
            <a:r>
              <a:rPr lang="ru-RU" b="1" dirty="0" smtClean="0"/>
              <a:t>линии </a:t>
            </a:r>
            <a:r>
              <a:rPr lang="ru-RU" b="1" dirty="0"/>
              <a:t>и пропустите транспорт, держа ребенка за руку. </a:t>
            </a:r>
          </a:p>
          <a:p>
            <a:r>
              <a:rPr lang="ru-RU" b="1" dirty="0"/>
              <a:t>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2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Часто </a:t>
            </a:r>
            <a:r>
              <a:rPr lang="ru-RU" b="1" dirty="0">
                <a:solidFill>
                  <a:srgbClr val="FF0000"/>
                </a:solidFill>
              </a:rPr>
              <a:t>ребята оказываются под колёсами транспорта, когда, выйдя из автобуса или троллейбуса, пытаются перейти на другую сторону дороги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20840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Объясните ребёнку, что в данном случае опасно обходить транспортное средство как впереди, так и сзади, потому что оно большое и из-за него ничего не видно. Надо подождать пока автобус или троллейбус уедет.</a:t>
            </a:r>
          </a:p>
          <a:p>
            <a:r>
              <a:rPr lang="ru-RU" sz="2000" b="1" dirty="0"/>
              <a:t>Большую опасность для детей представляют предметы, загораживающие обзор (заборы, стоящие автомашины, зимой – сугробы, летом - кустарники, деревья). Лучше отойти от них подальше, и перейти дорогу, где безопасно.</a:t>
            </a:r>
          </a:p>
        </p:txBody>
      </p:sp>
    </p:spTree>
    <p:extLst>
      <p:ext uri="{BB962C8B-B14F-4D97-AF65-F5344CB8AC3E}">
        <p14:creationId xmlns:p14="http://schemas.microsoft.com/office/powerpoint/2010/main" val="27522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700808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Не </a:t>
            </a:r>
            <a:r>
              <a:rPr lang="ru-RU" b="1" dirty="0"/>
              <a:t>ускоряйте шаг и не бегите вместе с ребенком на остановку нужного маршрутного транспорта. Объясните ребенку, что это опасно, лучше подождать следующий автобус (троллейбус) и т. д. </a:t>
            </a:r>
            <a:endParaRPr lang="ru-RU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На </a:t>
            </a:r>
            <a:r>
              <a:rPr lang="ru-RU" b="1" dirty="0"/>
              <a:t>остановках маршрутного транспорта держите ребенка крепко за руку. Нередки случаи, когда ребенок вырывается и выбегает на проезжую часть</a:t>
            </a:r>
            <a:r>
              <a:rPr lang="ru-RU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Переходите </a:t>
            </a:r>
            <a:r>
              <a:rPr lang="ru-RU" b="1" dirty="0"/>
              <a:t>проезжую часть только на пешеходных переходах.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Не </a:t>
            </a:r>
            <a:r>
              <a:rPr lang="ru-RU" b="1" dirty="0"/>
              <a:t>обходите маршрутный транспорт спереди или сзади. </a:t>
            </a:r>
            <a:endParaRPr lang="ru-RU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Если </a:t>
            </a:r>
            <a:r>
              <a:rPr lang="ru-RU" b="1" dirty="0"/>
              <a:t>поблизости нет пешеходного перехода, дождитесь, когда транспорт отъедет подальше, и переходите дорогу в том месте, где она хорошо просматривается в обе стороны. </a:t>
            </a:r>
            <a:endParaRPr lang="ru-RU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При </a:t>
            </a:r>
            <a:r>
              <a:rPr lang="ru-RU" b="1" dirty="0"/>
              <a:t>высадке из автобуса, троллейбуса, трамвая, такси выходите первыми. В противном случае </a:t>
            </a:r>
            <a:r>
              <a:rPr lang="ru-RU" b="1" dirty="0" smtClean="0"/>
              <a:t>ребенок </a:t>
            </a:r>
            <a:r>
              <a:rPr lang="ru-RU" b="1" dirty="0"/>
              <a:t>может упасть или выбежать на проезжую часть дороги.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54868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ПРАВИЛА ПОВЕДЕНИЯ НА ОСТАНОВКЕ ОБЩЕСТВЕННОГО ТРАНСПОРА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628800"/>
            <a:ext cx="66967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	</a:t>
            </a:r>
            <a:r>
              <a:rPr lang="ru-RU" b="1" dirty="0"/>
              <a:t>Всегда пристегивайтесь ремнями безопасности и объясняйте </a:t>
            </a:r>
            <a:r>
              <a:rPr lang="ru-RU" b="1" dirty="0" smtClean="0"/>
              <a:t>  </a:t>
            </a:r>
            <a:r>
              <a:rPr lang="ru-RU" b="1" dirty="0"/>
              <a:t>ребенку, зачем это нужно делать.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	Если это правило автоматически выполняется Вами, то оно будет способствовать  формированию у ребенка привычки пристегиваться ремнем  безопасности.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	Ремень </a:t>
            </a:r>
            <a:r>
              <a:rPr lang="ru-RU" b="1" dirty="0" smtClean="0"/>
              <a:t>безопасности </a:t>
            </a:r>
            <a:r>
              <a:rPr lang="ru-RU" b="1" dirty="0"/>
              <a:t>для ребенка должен иметь  адаптер по его росту (чтобы ремень не был на уровне шеи).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	Дети до 12 лет должны сидеть в специальном детском удерживающем устройстве (кресле) или занимать самые безопасные места в автомобиле: середину и правую часть заднего </a:t>
            </a:r>
            <a:r>
              <a:rPr lang="ru-RU" b="1" dirty="0" smtClean="0"/>
              <a:t>сиденья</a:t>
            </a:r>
            <a:r>
              <a:rPr lang="ru-RU" b="1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 	Учите ребенка правильному выходу из автомобиля через правую дверь, которая находится со стороны тротуара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ПРАВИЛА ПЕРЕВОЗКИ ДЕТЕЙ В АВТОМОБИЛЕ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2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for-teacher.ru/edu/data/img/pic-023hjvuien-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81" y="0"/>
            <a:ext cx="92085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720840"/>
            <a:ext cx="6408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У</a:t>
            </a:r>
            <a:r>
              <a:rPr lang="ru-RU" sz="2000" b="1" dirty="0" smtClean="0"/>
              <a:t>же </a:t>
            </a:r>
            <a:r>
              <a:rPr lang="ru-RU" sz="2000" b="1" dirty="0"/>
              <a:t>сейчас неоднократно пройдите с ним маршрут от дома до школы и обратно, обращая внимание малыша не все опасности, которые могут встретиться ему в пути. Заранее оговорите, что в сложной ситуации надо обратиться к помощи взрослых. </a:t>
            </a:r>
            <a:endParaRPr lang="ru-RU" sz="2000" b="1" dirty="0" smtClean="0"/>
          </a:p>
          <a:p>
            <a:r>
              <a:rPr lang="ru-RU" sz="2000" b="1" dirty="0" smtClean="0"/>
              <a:t>Дайте </a:t>
            </a:r>
            <a:r>
              <a:rPr lang="ru-RU" sz="2000" b="1" dirty="0"/>
              <a:t>возможность ребёнку пройти этот маршрут самостоятельно, наблюдая за ним со стороны. Затем детально проанализируйте вместе с ним все его действия.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864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Ваш </a:t>
            </a:r>
            <a:r>
              <a:rPr lang="ru-RU" sz="2800" b="1" dirty="0">
                <a:solidFill>
                  <a:srgbClr val="FF0000"/>
                </a:solidFill>
              </a:rPr>
              <a:t>ребёнок скоро идёт в первый </a:t>
            </a:r>
            <a:r>
              <a:rPr lang="ru-RU" sz="2800" b="1" dirty="0" smtClean="0">
                <a:solidFill>
                  <a:srgbClr val="FF0000"/>
                </a:solidFill>
              </a:rPr>
              <a:t>класс!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398496"/>
            <a:ext cx="4230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398496"/>
            <a:ext cx="4734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4398496"/>
            <a:ext cx="480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813994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БЕРЕГИЕ СВОИХ </a:t>
            </a:r>
            <a:r>
              <a:rPr lang="ru-RU" sz="2800" b="1" dirty="0" smtClean="0">
                <a:solidFill>
                  <a:srgbClr val="FF0000"/>
                </a:solidFill>
              </a:rPr>
              <a:t>ДЕТЕЙ!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СОБЛЮДАЙТЕ </a:t>
            </a:r>
            <a:r>
              <a:rPr lang="ru-RU" sz="2800" b="1" dirty="0">
                <a:solidFill>
                  <a:srgbClr val="FF0000"/>
                </a:solidFill>
              </a:rPr>
              <a:t>ПРАВИЛА ДОРОЖНОГО ДВИЖЕНИЯ!</a:t>
            </a:r>
          </a:p>
        </p:txBody>
      </p:sp>
    </p:spTree>
    <p:extLst>
      <p:ext uri="{BB962C8B-B14F-4D97-AF65-F5344CB8AC3E}">
        <p14:creationId xmlns:p14="http://schemas.microsoft.com/office/powerpoint/2010/main" val="18085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959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Галочка</dc:creator>
  <cp:lastModifiedBy>Галочка</cp:lastModifiedBy>
  <cp:revision>10</cp:revision>
  <dcterms:created xsi:type="dcterms:W3CDTF">2020-06-15T08:59:44Z</dcterms:created>
  <dcterms:modified xsi:type="dcterms:W3CDTF">2020-06-20T12:05:42Z</dcterms:modified>
</cp:coreProperties>
</file>