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83" r:id="rId6"/>
    <p:sldId id="287" r:id="rId7"/>
    <p:sldId id="288" r:id="rId8"/>
    <p:sldId id="261" r:id="rId9"/>
    <p:sldId id="281" r:id="rId10"/>
    <p:sldId id="284" r:id="rId11"/>
    <p:sldId id="286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34" autoAdjust="0"/>
    <p:restoredTop sz="94660"/>
  </p:normalViewPr>
  <p:slideViewPr>
    <p:cSldViewPr>
      <p:cViewPr varScale="1">
        <p:scale>
          <a:sx n="88" d="100"/>
          <a:sy n="88" d="100"/>
        </p:scale>
        <p:origin x="18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B0FC85-9169-40D5-A970-2BB8BF66B020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1A1EC0E-6B23-4A0D-A611-DA274F9B662C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chemeClr val="accent3">
                  <a:lumMod val="50000"/>
                </a:schemeClr>
              </a:solidFill>
            </a:rPr>
            <a:t>системность, </a:t>
          </a:r>
          <a:endParaRPr lang="ru-RU" sz="3200" b="1" dirty="0">
            <a:solidFill>
              <a:schemeClr val="accent3">
                <a:lumMod val="50000"/>
              </a:schemeClr>
            </a:solidFill>
          </a:endParaRPr>
        </a:p>
      </dgm:t>
    </dgm:pt>
    <dgm:pt modelId="{F50060AF-D9CA-4DDD-8E47-A73E66B33064}" type="parTrans" cxnId="{9A40BBE9-B1E1-4809-B42D-10E2DF55BEBA}">
      <dgm:prSet/>
      <dgm:spPr/>
      <dgm:t>
        <a:bodyPr/>
        <a:lstStyle/>
        <a:p>
          <a:endParaRPr lang="ru-RU"/>
        </a:p>
      </dgm:t>
    </dgm:pt>
    <dgm:pt modelId="{73D6B3BA-A51C-4360-8F26-67D1548C96D2}" type="sibTrans" cxnId="{9A40BBE9-B1E1-4809-B42D-10E2DF55BEBA}">
      <dgm:prSet/>
      <dgm:spPr/>
      <dgm:t>
        <a:bodyPr/>
        <a:lstStyle/>
        <a:p>
          <a:endParaRPr lang="ru-RU"/>
        </a:p>
      </dgm:t>
    </dgm:pt>
    <dgm:pt modelId="{1B17AE55-CF9B-449F-A5AF-A49A6F66080F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rgbClr val="C00000"/>
              </a:solidFill>
            </a:rPr>
            <a:t>наглядность, </a:t>
          </a:r>
          <a:endParaRPr lang="ru-RU" sz="3200" b="1" dirty="0">
            <a:solidFill>
              <a:srgbClr val="C00000"/>
            </a:solidFill>
          </a:endParaRPr>
        </a:p>
      </dgm:t>
    </dgm:pt>
    <dgm:pt modelId="{F6A943A4-D286-4D91-9A07-1D1C47A5D4B2}" type="parTrans" cxnId="{88F85693-1E63-4E23-BE9D-30048FB193E7}">
      <dgm:prSet/>
      <dgm:spPr/>
      <dgm:t>
        <a:bodyPr/>
        <a:lstStyle/>
        <a:p>
          <a:endParaRPr lang="ru-RU"/>
        </a:p>
      </dgm:t>
    </dgm:pt>
    <dgm:pt modelId="{9A23E349-69AE-4F84-94D9-6CC31F62757D}" type="sibTrans" cxnId="{88F85693-1E63-4E23-BE9D-30048FB193E7}">
      <dgm:prSet/>
      <dgm:spPr/>
      <dgm:t>
        <a:bodyPr/>
        <a:lstStyle/>
        <a:p>
          <a:endParaRPr lang="ru-RU"/>
        </a:p>
      </dgm:t>
    </dgm:pt>
    <dgm:pt modelId="{7CD8FCE4-E29E-4612-B5A0-13307F4BEBA9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rgbClr val="0070C0"/>
              </a:solidFill>
            </a:rPr>
            <a:t>доступность, </a:t>
          </a:r>
          <a:endParaRPr lang="ru-RU" sz="3200" b="1" dirty="0">
            <a:solidFill>
              <a:srgbClr val="0070C0"/>
            </a:solidFill>
          </a:endParaRPr>
        </a:p>
      </dgm:t>
    </dgm:pt>
    <dgm:pt modelId="{C401860C-23CC-489E-ADF3-AEFF07E77E97}" type="parTrans" cxnId="{5757340E-A0E2-459D-81A4-F511DAE118C7}">
      <dgm:prSet/>
      <dgm:spPr/>
      <dgm:t>
        <a:bodyPr/>
        <a:lstStyle/>
        <a:p>
          <a:endParaRPr lang="ru-RU"/>
        </a:p>
      </dgm:t>
    </dgm:pt>
    <dgm:pt modelId="{6E9C63B4-3754-48BD-961D-2CB6EB140B43}" type="sibTrans" cxnId="{5757340E-A0E2-459D-81A4-F511DAE118C7}">
      <dgm:prSet/>
      <dgm:spPr/>
      <dgm:t>
        <a:bodyPr/>
        <a:lstStyle/>
        <a:p>
          <a:endParaRPr lang="ru-RU"/>
        </a:p>
      </dgm:t>
    </dgm:pt>
    <dgm:pt modelId="{0CB857E3-63AC-41BE-8AB5-2DB631E4BAD3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учет возрастных и индивидуальных особенностей детей, </a:t>
          </a:r>
          <a:endParaRPr lang="ru-RU" b="1" dirty="0">
            <a:solidFill>
              <a:schemeClr val="accent6">
                <a:lumMod val="75000"/>
              </a:schemeClr>
            </a:solidFill>
          </a:endParaRPr>
        </a:p>
      </dgm:t>
    </dgm:pt>
    <dgm:pt modelId="{7D8299CF-28DB-4523-B121-3B4531EB90C0}" type="parTrans" cxnId="{C8A106C7-E0C1-4913-AF56-BDDDC826DFAA}">
      <dgm:prSet/>
      <dgm:spPr/>
      <dgm:t>
        <a:bodyPr/>
        <a:lstStyle/>
        <a:p>
          <a:endParaRPr lang="ru-RU"/>
        </a:p>
      </dgm:t>
    </dgm:pt>
    <dgm:pt modelId="{53B5925A-26E2-4791-AF77-6E6297320A3A}" type="sibTrans" cxnId="{C8A106C7-E0C1-4913-AF56-BDDDC826DFAA}">
      <dgm:prSet/>
      <dgm:spPr/>
      <dgm:t>
        <a:bodyPr/>
        <a:lstStyle/>
        <a:p>
          <a:endParaRPr lang="ru-RU"/>
        </a:p>
      </dgm:t>
    </dgm:pt>
    <dgm:pt modelId="{B702BD19-0E95-43DC-AE84-8341B7418472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rgbClr val="00B050"/>
              </a:solidFill>
            </a:rPr>
            <a:t>сезонность.</a:t>
          </a:r>
          <a:endParaRPr lang="ru-RU" sz="3200" b="1" dirty="0">
            <a:solidFill>
              <a:srgbClr val="00B050"/>
            </a:solidFill>
          </a:endParaRPr>
        </a:p>
      </dgm:t>
    </dgm:pt>
    <dgm:pt modelId="{632491B5-13CD-43E3-84BD-F22D66ED3859}" type="parTrans" cxnId="{C13B72A7-87F4-4CFF-861B-6B387DF54F50}">
      <dgm:prSet/>
      <dgm:spPr/>
      <dgm:t>
        <a:bodyPr/>
        <a:lstStyle/>
        <a:p>
          <a:endParaRPr lang="ru-RU"/>
        </a:p>
      </dgm:t>
    </dgm:pt>
    <dgm:pt modelId="{C7ED656E-02D0-406A-B6B3-6C7D21B250C9}" type="sibTrans" cxnId="{C13B72A7-87F4-4CFF-861B-6B387DF54F50}">
      <dgm:prSet/>
      <dgm:spPr/>
      <dgm:t>
        <a:bodyPr/>
        <a:lstStyle/>
        <a:p>
          <a:endParaRPr lang="ru-RU"/>
        </a:p>
      </dgm:t>
    </dgm:pt>
    <dgm:pt modelId="{C2BD78E9-0CF5-4F82-AAAC-8348F9E70FBA}" type="pres">
      <dgm:prSet presAssocID="{57B0FC85-9169-40D5-A970-2BB8BF66B02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8F79D935-ECDF-456A-9934-8912E210C9F1}" type="pres">
      <dgm:prSet presAssocID="{57B0FC85-9169-40D5-A970-2BB8BF66B020}" presName="pyramid" presStyleLbl="node1" presStyleIdx="0" presStyleCnt="1"/>
      <dgm:spPr/>
    </dgm:pt>
    <dgm:pt modelId="{FCD78049-A6B6-402A-8AD3-D69240994693}" type="pres">
      <dgm:prSet presAssocID="{57B0FC85-9169-40D5-A970-2BB8BF66B020}" presName="theList" presStyleCnt="0"/>
      <dgm:spPr/>
    </dgm:pt>
    <dgm:pt modelId="{121C7E51-26A3-42F8-82CA-F5DA6A7CA343}" type="pres">
      <dgm:prSet presAssocID="{61A1EC0E-6B23-4A0D-A611-DA274F9B662C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BE8D3-850A-4F51-888D-972AAFA0D08C}" type="pres">
      <dgm:prSet presAssocID="{61A1EC0E-6B23-4A0D-A611-DA274F9B662C}" presName="aSpace" presStyleCnt="0"/>
      <dgm:spPr/>
    </dgm:pt>
    <dgm:pt modelId="{53822638-6560-4D7C-82A9-464EF6ED4DBA}" type="pres">
      <dgm:prSet presAssocID="{1B17AE55-CF9B-449F-A5AF-A49A6F66080F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9F9D1-706A-41DD-927F-E9D82F347248}" type="pres">
      <dgm:prSet presAssocID="{1B17AE55-CF9B-449F-A5AF-A49A6F66080F}" presName="aSpace" presStyleCnt="0"/>
      <dgm:spPr/>
    </dgm:pt>
    <dgm:pt modelId="{DFB5DA56-28D1-4691-B50E-7B6E48947AE9}" type="pres">
      <dgm:prSet presAssocID="{7CD8FCE4-E29E-4612-B5A0-13307F4BEBA9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CF18A-10B8-44B2-995E-6C509B37622B}" type="pres">
      <dgm:prSet presAssocID="{7CD8FCE4-E29E-4612-B5A0-13307F4BEBA9}" presName="aSpace" presStyleCnt="0"/>
      <dgm:spPr/>
    </dgm:pt>
    <dgm:pt modelId="{A0D2986E-3AAD-4C16-AF24-DC2460659C83}" type="pres">
      <dgm:prSet presAssocID="{0CB857E3-63AC-41BE-8AB5-2DB631E4BAD3}" presName="aNode" presStyleLbl="fgAcc1" presStyleIdx="3" presStyleCnt="5" custScaleX="99961" custScaleY="249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27021-5552-4526-9691-387AB8FF7C51}" type="pres">
      <dgm:prSet presAssocID="{0CB857E3-63AC-41BE-8AB5-2DB631E4BAD3}" presName="aSpace" presStyleCnt="0"/>
      <dgm:spPr/>
    </dgm:pt>
    <dgm:pt modelId="{15AFD786-BD80-4424-B201-45EE6984DD1B}" type="pres">
      <dgm:prSet presAssocID="{B702BD19-0E95-43DC-AE84-8341B7418472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543CF-9C34-4F66-AEF5-266462D52B75}" type="pres">
      <dgm:prSet presAssocID="{B702BD19-0E95-43DC-AE84-8341B7418472}" presName="aSpace" presStyleCnt="0"/>
      <dgm:spPr/>
    </dgm:pt>
  </dgm:ptLst>
  <dgm:cxnLst>
    <dgm:cxn modelId="{9A40BBE9-B1E1-4809-B42D-10E2DF55BEBA}" srcId="{57B0FC85-9169-40D5-A970-2BB8BF66B020}" destId="{61A1EC0E-6B23-4A0D-A611-DA274F9B662C}" srcOrd="0" destOrd="0" parTransId="{F50060AF-D9CA-4DDD-8E47-A73E66B33064}" sibTransId="{73D6B3BA-A51C-4360-8F26-67D1548C96D2}"/>
    <dgm:cxn modelId="{F180EAA5-CB6B-493A-93AF-8072C5C4600F}" type="presOf" srcId="{0CB857E3-63AC-41BE-8AB5-2DB631E4BAD3}" destId="{A0D2986E-3AAD-4C16-AF24-DC2460659C83}" srcOrd="0" destOrd="0" presId="urn:microsoft.com/office/officeart/2005/8/layout/pyramid2"/>
    <dgm:cxn modelId="{C8A106C7-E0C1-4913-AF56-BDDDC826DFAA}" srcId="{57B0FC85-9169-40D5-A970-2BB8BF66B020}" destId="{0CB857E3-63AC-41BE-8AB5-2DB631E4BAD3}" srcOrd="3" destOrd="0" parTransId="{7D8299CF-28DB-4523-B121-3B4531EB90C0}" sibTransId="{53B5925A-26E2-4791-AF77-6E6297320A3A}"/>
    <dgm:cxn modelId="{C13B72A7-87F4-4CFF-861B-6B387DF54F50}" srcId="{57B0FC85-9169-40D5-A970-2BB8BF66B020}" destId="{B702BD19-0E95-43DC-AE84-8341B7418472}" srcOrd="4" destOrd="0" parTransId="{632491B5-13CD-43E3-84BD-F22D66ED3859}" sibTransId="{C7ED656E-02D0-406A-B6B3-6C7D21B250C9}"/>
    <dgm:cxn modelId="{88F85693-1E63-4E23-BE9D-30048FB193E7}" srcId="{57B0FC85-9169-40D5-A970-2BB8BF66B020}" destId="{1B17AE55-CF9B-449F-A5AF-A49A6F66080F}" srcOrd="1" destOrd="0" parTransId="{F6A943A4-D286-4D91-9A07-1D1C47A5D4B2}" sibTransId="{9A23E349-69AE-4F84-94D9-6CC31F62757D}"/>
    <dgm:cxn modelId="{294ABA9E-4F6B-47AB-83B4-360284BCBEF9}" type="presOf" srcId="{B702BD19-0E95-43DC-AE84-8341B7418472}" destId="{15AFD786-BD80-4424-B201-45EE6984DD1B}" srcOrd="0" destOrd="0" presId="urn:microsoft.com/office/officeart/2005/8/layout/pyramid2"/>
    <dgm:cxn modelId="{0A4F6012-1561-45D9-8CD4-4805939FC3EA}" type="presOf" srcId="{61A1EC0E-6B23-4A0D-A611-DA274F9B662C}" destId="{121C7E51-26A3-42F8-82CA-F5DA6A7CA343}" srcOrd="0" destOrd="0" presId="urn:microsoft.com/office/officeart/2005/8/layout/pyramid2"/>
    <dgm:cxn modelId="{F30061E4-0B36-4B11-A605-0A976FE9460E}" type="presOf" srcId="{1B17AE55-CF9B-449F-A5AF-A49A6F66080F}" destId="{53822638-6560-4D7C-82A9-464EF6ED4DBA}" srcOrd="0" destOrd="0" presId="urn:microsoft.com/office/officeart/2005/8/layout/pyramid2"/>
    <dgm:cxn modelId="{CE09C8EE-CE37-4E6B-88CF-5017F88EB384}" type="presOf" srcId="{57B0FC85-9169-40D5-A970-2BB8BF66B020}" destId="{C2BD78E9-0CF5-4F82-AAAC-8348F9E70FBA}" srcOrd="0" destOrd="0" presId="urn:microsoft.com/office/officeart/2005/8/layout/pyramid2"/>
    <dgm:cxn modelId="{5757340E-A0E2-459D-81A4-F511DAE118C7}" srcId="{57B0FC85-9169-40D5-A970-2BB8BF66B020}" destId="{7CD8FCE4-E29E-4612-B5A0-13307F4BEBA9}" srcOrd="2" destOrd="0" parTransId="{C401860C-23CC-489E-ADF3-AEFF07E77E97}" sibTransId="{6E9C63B4-3754-48BD-961D-2CB6EB140B43}"/>
    <dgm:cxn modelId="{59FF7BE8-32C1-4D63-A406-D3C8C8317C88}" type="presOf" srcId="{7CD8FCE4-E29E-4612-B5A0-13307F4BEBA9}" destId="{DFB5DA56-28D1-4691-B50E-7B6E48947AE9}" srcOrd="0" destOrd="0" presId="urn:microsoft.com/office/officeart/2005/8/layout/pyramid2"/>
    <dgm:cxn modelId="{79BC91BC-DC52-4BEF-A2B2-DA3FB020B3C1}" type="presParOf" srcId="{C2BD78E9-0CF5-4F82-AAAC-8348F9E70FBA}" destId="{8F79D935-ECDF-456A-9934-8912E210C9F1}" srcOrd="0" destOrd="0" presId="urn:microsoft.com/office/officeart/2005/8/layout/pyramid2"/>
    <dgm:cxn modelId="{A70E2E17-3642-4858-A835-872161EF1EA3}" type="presParOf" srcId="{C2BD78E9-0CF5-4F82-AAAC-8348F9E70FBA}" destId="{FCD78049-A6B6-402A-8AD3-D69240994693}" srcOrd="1" destOrd="0" presId="urn:microsoft.com/office/officeart/2005/8/layout/pyramid2"/>
    <dgm:cxn modelId="{1011BD09-353B-49E3-98AE-7FE02F1EE2E3}" type="presParOf" srcId="{FCD78049-A6B6-402A-8AD3-D69240994693}" destId="{121C7E51-26A3-42F8-82CA-F5DA6A7CA343}" srcOrd="0" destOrd="0" presId="urn:microsoft.com/office/officeart/2005/8/layout/pyramid2"/>
    <dgm:cxn modelId="{CBDC651F-EBC3-4BAD-BE91-2EB4192A9BED}" type="presParOf" srcId="{FCD78049-A6B6-402A-8AD3-D69240994693}" destId="{A8CBE8D3-850A-4F51-888D-972AAFA0D08C}" srcOrd="1" destOrd="0" presId="urn:microsoft.com/office/officeart/2005/8/layout/pyramid2"/>
    <dgm:cxn modelId="{29876FA4-3250-40C6-B714-C0BCF15AB485}" type="presParOf" srcId="{FCD78049-A6B6-402A-8AD3-D69240994693}" destId="{53822638-6560-4D7C-82A9-464EF6ED4DBA}" srcOrd="2" destOrd="0" presId="urn:microsoft.com/office/officeart/2005/8/layout/pyramid2"/>
    <dgm:cxn modelId="{099430FD-946C-4F20-8889-FF27EA4FD630}" type="presParOf" srcId="{FCD78049-A6B6-402A-8AD3-D69240994693}" destId="{7F99F9D1-706A-41DD-927F-E9D82F347248}" srcOrd="3" destOrd="0" presId="urn:microsoft.com/office/officeart/2005/8/layout/pyramid2"/>
    <dgm:cxn modelId="{BEFD2C9B-CDF8-49FE-BD0E-D56C9043912A}" type="presParOf" srcId="{FCD78049-A6B6-402A-8AD3-D69240994693}" destId="{DFB5DA56-28D1-4691-B50E-7B6E48947AE9}" srcOrd="4" destOrd="0" presId="urn:microsoft.com/office/officeart/2005/8/layout/pyramid2"/>
    <dgm:cxn modelId="{D06E7B26-9F0D-4AB2-917F-8CE723667065}" type="presParOf" srcId="{FCD78049-A6B6-402A-8AD3-D69240994693}" destId="{F05CF18A-10B8-44B2-995E-6C509B37622B}" srcOrd="5" destOrd="0" presId="urn:microsoft.com/office/officeart/2005/8/layout/pyramid2"/>
    <dgm:cxn modelId="{62208203-ED62-4BD3-9F6D-1C4FB32BC2D2}" type="presParOf" srcId="{FCD78049-A6B6-402A-8AD3-D69240994693}" destId="{A0D2986E-3AAD-4C16-AF24-DC2460659C83}" srcOrd="6" destOrd="0" presId="urn:microsoft.com/office/officeart/2005/8/layout/pyramid2"/>
    <dgm:cxn modelId="{6CF2DF00-FFBD-4703-8756-21588A5FC511}" type="presParOf" srcId="{FCD78049-A6B6-402A-8AD3-D69240994693}" destId="{02B27021-5552-4526-9691-387AB8FF7C51}" srcOrd="7" destOrd="0" presId="urn:microsoft.com/office/officeart/2005/8/layout/pyramid2"/>
    <dgm:cxn modelId="{A210308E-2407-4323-8415-3AA7ACBCF183}" type="presParOf" srcId="{FCD78049-A6B6-402A-8AD3-D69240994693}" destId="{15AFD786-BD80-4424-B201-45EE6984DD1B}" srcOrd="8" destOrd="0" presId="urn:microsoft.com/office/officeart/2005/8/layout/pyramid2"/>
    <dgm:cxn modelId="{BF0124F1-3B19-4B0B-85D0-5ADA1571BA45}" type="presParOf" srcId="{FCD78049-A6B6-402A-8AD3-D69240994693}" destId="{988543CF-9C34-4F66-AEF5-266462D52B75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B43D3E-244F-46A2-AA50-280C4EB4B836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6E1D7D5-61A2-4899-9FA7-89BE861EADA5}">
      <dgm:prSet custT="1"/>
      <dgm:spPr/>
      <dgm:t>
        <a:bodyPr vert="horz"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Проектная деятельность</a:t>
          </a:r>
          <a:endParaRPr lang="ru-RU" sz="2400" b="1" dirty="0">
            <a:solidFill>
              <a:schemeClr val="tx1"/>
            </a:solidFill>
          </a:endParaRPr>
        </a:p>
      </dgm:t>
    </dgm:pt>
    <dgm:pt modelId="{0D440850-E787-43AE-98CF-19BA3005F554}" type="parTrans" cxnId="{5584671B-9AAB-4CAE-87E0-DE8A54E75C94}">
      <dgm:prSet/>
      <dgm:spPr/>
      <dgm:t>
        <a:bodyPr/>
        <a:lstStyle/>
        <a:p>
          <a:endParaRPr lang="ru-RU"/>
        </a:p>
      </dgm:t>
    </dgm:pt>
    <dgm:pt modelId="{0AB71FDB-6CA8-4D91-AB97-BE78A28612BB}" type="sibTrans" cxnId="{5584671B-9AAB-4CAE-87E0-DE8A54E75C94}">
      <dgm:prSet/>
      <dgm:spPr/>
      <dgm:t>
        <a:bodyPr/>
        <a:lstStyle/>
        <a:p>
          <a:endParaRPr lang="ru-RU"/>
        </a:p>
      </dgm:t>
    </dgm:pt>
    <dgm:pt modelId="{0D27D1B4-563F-4CD1-8367-6F4D64C3E2D6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Исследовательская деятельность </a:t>
          </a:r>
          <a:endParaRPr lang="ru-RU" sz="2400" b="1" dirty="0">
            <a:solidFill>
              <a:schemeClr val="tx1"/>
            </a:solidFill>
          </a:endParaRPr>
        </a:p>
      </dgm:t>
    </dgm:pt>
    <dgm:pt modelId="{F3FCCDE9-C361-4F80-908C-E833C45D7CB7}" type="parTrans" cxnId="{F912A369-19B7-4252-9A4F-018E7B3D84DD}">
      <dgm:prSet/>
      <dgm:spPr/>
      <dgm:t>
        <a:bodyPr/>
        <a:lstStyle/>
        <a:p>
          <a:endParaRPr lang="ru-RU"/>
        </a:p>
      </dgm:t>
    </dgm:pt>
    <dgm:pt modelId="{8306B52B-BAC4-493B-ACF2-248D5EE68585}" type="sibTrans" cxnId="{F912A369-19B7-4252-9A4F-018E7B3D84DD}">
      <dgm:prSet/>
      <dgm:spPr/>
      <dgm:t>
        <a:bodyPr/>
        <a:lstStyle/>
        <a:p>
          <a:endParaRPr lang="ru-RU"/>
        </a:p>
      </dgm:t>
    </dgm:pt>
    <dgm:pt modelId="{BA9B0747-986D-4491-ACF9-08AAA80C951B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Образовательная деятельность</a:t>
          </a:r>
          <a:endParaRPr lang="ru-RU" sz="2400" b="1" dirty="0">
            <a:solidFill>
              <a:schemeClr val="tx1"/>
            </a:solidFill>
          </a:endParaRPr>
        </a:p>
      </dgm:t>
    </dgm:pt>
    <dgm:pt modelId="{14820905-723B-4041-9C4A-C5816CDF3258}" type="parTrans" cxnId="{557C1E4F-363E-4458-80CE-24D8E7C0FECE}">
      <dgm:prSet/>
      <dgm:spPr/>
      <dgm:t>
        <a:bodyPr/>
        <a:lstStyle/>
        <a:p>
          <a:endParaRPr lang="ru-RU"/>
        </a:p>
      </dgm:t>
    </dgm:pt>
    <dgm:pt modelId="{74577091-267C-416F-A113-52D72E906CDC}" type="sibTrans" cxnId="{557C1E4F-363E-4458-80CE-24D8E7C0FECE}">
      <dgm:prSet/>
      <dgm:spPr/>
      <dgm:t>
        <a:bodyPr/>
        <a:lstStyle/>
        <a:p>
          <a:endParaRPr lang="ru-RU"/>
        </a:p>
      </dgm:t>
    </dgm:pt>
    <dgm:pt modelId="{EF1F5000-F8BC-4C82-9AEC-C9D6E2AA7A12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Практическая деятельность</a:t>
          </a:r>
          <a:endParaRPr lang="ru-RU" sz="2400" b="1" dirty="0">
            <a:solidFill>
              <a:schemeClr val="tx1"/>
            </a:solidFill>
          </a:endParaRPr>
        </a:p>
      </dgm:t>
    </dgm:pt>
    <dgm:pt modelId="{FE1D297D-A00A-415B-B88A-969B20D4F31F}" type="parTrans" cxnId="{96F1B9E4-C675-45FE-A09A-51F15E7BBD73}">
      <dgm:prSet/>
      <dgm:spPr/>
      <dgm:t>
        <a:bodyPr/>
        <a:lstStyle/>
        <a:p>
          <a:endParaRPr lang="ru-RU"/>
        </a:p>
      </dgm:t>
    </dgm:pt>
    <dgm:pt modelId="{7305CE95-825A-40CE-BBAA-FA4DFF28B09A}" type="sibTrans" cxnId="{96F1B9E4-C675-45FE-A09A-51F15E7BBD73}">
      <dgm:prSet/>
      <dgm:spPr/>
      <dgm:t>
        <a:bodyPr/>
        <a:lstStyle/>
        <a:p>
          <a:endParaRPr lang="ru-RU"/>
        </a:p>
      </dgm:t>
    </dgm:pt>
    <dgm:pt modelId="{62D8D838-C6E0-40CF-8FAD-3D9C986F2A62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Театральная деятельность</a:t>
          </a:r>
          <a:endParaRPr lang="ru-RU" sz="2400" b="1" dirty="0">
            <a:solidFill>
              <a:schemeClr val="tx1"/>
            </a:solidFill>
          </a:endParaRPr>
        </a:p>
      </dgm:t>
    </dgm:pt>
    <dgm:pt modelId="{C269E84F-66FC-4298-8061-5FBDFF5FE1F9}" type="parTrans" cxnId="{71A12063-235E-437C-A911-1810242CCAB9}">
      <dgm:prSet/>
      <dgm:spPr/>
      <dgm:t>
        <a:bodyPr/>
        <a:lstStyle/>
        <a:p>
          <a:endParaRPr lang="ru-RU"/>
        </a:p>
      </dgm:t>
    </dgm:pt>
    <dgm:pt modelId="{1DAC3491-5D27-4724-A5F8-AE52AD184637}" type="sibTrans" cxnId="{71A12063-235E-437C-A911-1810242CCAB9}">
      <dgm:prSet/>
      <dgm:spPr/>
      <dgm:t>
        <a:bodyPr/>
        <a:lstStyle/>
        <a:p>
          <a:endParaRPr lang="ru-RU"/>
        </a:p>
      </dgm:t>
    </dgm:pt>
    <dgm:pt modelId="{1692171B-5E1E-4F80-9EC7-63868813ADCC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Работа с родителями:  собрания, консультации, беседы, конкурсы, </a:t>
          </a:r>
          <a:r>
            <a:rPr lang="ru-RU" sz="2400" b="1" dirty="0" err="1" smtClean="0">
              <a:solidFill>
                <a:schemeClr val="tx1"/>
              </a:solidFill>
            </a:rPr>
            <a:t>лепбук</a:t>
          </a:r>
          <a:r>
            <a:rPr lang="ru-RU" sz="2400" b="1" dirty="0" smtClean="0">
              <a:solidFill>
                <a:schemeClr val="tx1"/>
              </a:solidFill>
            </a:rPr>
            <a:t>.</a:t>
          </a:r>
          <a:endParaRPr lang="ru-RU" sz="2400" b="1" dirty="0">
            <a:solidFill>
              <a:schemeClr val="tx1"/>
            </a:solidFill>
          </a:endParaRPr>
        </a:p>
      </dgm:t>
    </dgm:pt>
    <dgm:pt modelId="{9C25A8C7-A24A-489A-B742-98F659A40BEB}" type="parTrans" cxnId="{2D85A33C-EEBB-4C72-BA95-07416E278F5F}">
      <dgm:prSet/>
      <dgm:spPr/>
      <dgm:t>
        <a:bodyPr/>
        <a:lstStyle/>
        <a:p>
          <a:endParaRPr lang="ru-RU"/>
        </a:p>
      </dgm:t>
    </dgm:pt>
    <dgm:pt modelId="{2025FF4B-43DC-42E5-8035-DABD1D120C23}" type="sibTrans" cxnId="{2D85A33C-EEBB-4C72-BA95-07416E278F5F}">
      <dgm:prSet/>
      <dgm:spPr/>
      <dgm:t>
        <a:bodyPr/>
        <a:lstStyle/>
        <a:p>
          <a:endParaRPr lang="ru-RU"/>
        </a:p>
      </dgm:t>
    </dgm:pt>
    <dgm:pt modelId="{0AB92457-557A-427E-8201-A96EDCA527EB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Клуб «Мастерица»</a:t>
          </a:r>
          <a:endParaRPr lang="ru-RU" sz="2400" b="1" dirty="0">
            <a:solidFill>
              <a:schemeClr val="tx1"/>
            </a:solidFill>
          </a:endParaRPr>
        </a:p>
      </dgm:t>
    </dgm:pt>
    <dgm:pt modelId="{814945C5-2E6A-4306-B8E6-E88AB84D640B}" type="parTrans" cxnId="{D1249524-F264-4E99-AD27-690423D86966}">
      <dgm:prSet/>
      <dgm:spPr/>
      <dgm:t>
        <a:bodyPr/>
        <a:lstStyle/>
        <a:p>
          <a:endParaRPr lang="ru-RU"/>
        </a:p>
      </dgm:t>
    </dgm:pt>
    <dgm:pt modelId="{2D1EF12D-55EA-4FA4-98DB-2DA10F57DD11}" type="sibTrans" cxnId="{D1249524-F264-4E99-AD27-690423D86966}">
      <dgm:prSet/>
      <dgm:spPr/>
      <dgm:t>
        <a:bodyPr/>
        <a:lstStyle/>
        <a:p>
          <a:endParaRPr lang="ru-RU"/>
        </a:p>
      </dgm:t>
    </dgm:pt>
    <dgm:pt modelId="{4F4A1EC0-9615-4AC7-9198-72D86C2EA4D7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Кружок «</a:t>
          </a:r>
          <a:r>
            <a:rPr lang="ru-RU" sz="2400" b="1" dirty="0" err="1" smtClean="0">
              <a:solidFill>
                <a:schemeClr val="tx1"/>
              </a:solidFill>
            </a:rPr>
            <a:t>Экодобро</a:t>
          </a:r>
          <a:r>
            <a:rPr lang="ru-RU" sz="2400" b="1" dirty="0" smtClean="0">
              <a:solidFill>
                <a:schemeClr val="tx1"/>
              </a:solidFill>
            </a:rPr>
            <a:t>»</a:t>
          </a:r>
          <a:endParaRPr lang="ru-RU" sz="2400" b="1" dirty="0">
            <a:solidFill>
              <a:schemeClr val="tx1"/>
            </a:solidFill>
          </a:endParaRPr>
        </a:p>
      </dgm:t>
    </dgm:pt>
    <dgm:pt modelId="{1D11A1F1-9600-4699-94E3-4176361824E3}" type="parTrans" cxnId="{20043D72-3BC4-4FAA-ABE7-1E4D2BAD54AD}">
      <dgm:prSet/>
      <dgm:spPr/>
      <dgm:t>
        <a:bodyPr/>
        <a:lstStyle/>
        <a:p>
          <a:endParaRPr lang="ru-RU"/>
        </a:p>
      </dgm:t>
    </dgm:pt>
    <dgm:pt modelId="{62F76EE3-C8DD-469E-B71B-38F4B794C60C}" type="sibTrans" cxnId="{20043D72-3BC4-4FAA-ABE7-1E4D2BAD54AD}">
      <dgm:prSet/>
      <dgm:spPr/>
      <dgm:t>
        <a:bodyPr/>
        <a:lstStyle/>
        <a:p>
          <a:endParaRPr lang="ru-RU"/>
        </a:p>
      </dgm:t>
    </dgm:pt>
    <dgm:pt modelId="{DE54EB96-0631-4946-B923-7A478ED7D739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</a:rPr>
            <a:t>Конкурсы </a:t>
          </a:r>
          <a:endParaRPr lang="ru-RU" sz="2400" b="1" dirty="0">
            <a:solidFill>
              <a:schemeClr val="tx1"/>
            </a:solidFill>
          </a:endParaRPr>
        </a:p>
      </dgm:t>
    </dgm:pt>
    <dgm:pt modelId="{C10D4C64-CE22-4333-AAF7-712E5EE1C5C2}" type="parTrans" cxnId="{C0109611-16F7-46EC-ACBA-0E0D3CC87953}">
      <dgm:prSet/>
      <dgm:spPr/>
      <dgm:t>
        <a:bodyPr/>
        <a:lstStyle/>
        <a:p>
          <a:endParaRPr lang="ru-RU"/>
        </a:p>
      </dgm:t>
    </dgm:pt>
    <dgm:pt modelId="{17E92C7E-6595-4CCB-A3CC-7EF2EF9ECF57}" type="sibTrans" cxnId="{C0109611-16F7-46EC-ACBA-0E0D3CC87953}">
      <dgm:prSet/>
      <dgm:spPr/>
      <dgm:t>
        <a:bodyPr/>
        <a:lstStyle/>
        <a:p>
          <a:endParaRPr lang="ru-RU"/>
        </a:p>
      </dgm:t>
    </dgm:pt>
    <dgm:pt modelId="{5CBABE33-DD78-4FAA-B109-261C67C4916B}">
      <dgm:prSet/>
      <dgm:spPr/>
      <dgm:t>
        <a:bodyPr/>
        <a:lstStyle/>
        <a:p>
          <a:pPr rtl="0"/>
          <a:endParaRPr lang="ru-RU" dirty="0"/>
        </a:p>
      </dgm:t>
    </dgm:pt>
    <dgm:pt modelId="{C4B18483-33F0-4966-A75F-4BB871937BF6}" type="parTrans" cxnId="{AFE43508-FFC0-4099-A03A-7FA79F507802}">
      <dgm:prSet/>
      <dgm:spPr/>
      <dgm:t>
        <a:bodyPr/>
        <a:lstStyle/>
        <a:p>
          <a:endParaRPr lang="ru-RU"/>
        </a:p>
      </dgm:t>
    </dgm:pt>
    <dgm:pt modelId="{92E46432-ADA8-46C7-8DD5-8051AA933914}" type="sibTrans" cxnId="{AFE43508-FFC0-4099-A03A-7FA79F507802}">
      <dgm:prSet/>
      <dgm:spPr/>
      <dgm:t>
        <a:bodyPr/>
        <a:lstStyle/>
        <a:p>
          <a:endParaRPr lang="ru-RU"/>
        </a:p>
      </dgm:t>
    </dgm:pt>
    <dgm:pt modelId="{4DDD1891-A609-4E3F-853F-DDC3B915635B}" type="pres">
      <dgm:prSet presAssocID="{73B43D3E-244F-46A2-AA50-280C4EB4B8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235EB2-169A-407D-8C13-2A2CB9846AC6}" type="pres">
      <dgm:prSet presAssocID="{F6E1D7D5-61A2-4899-9FA7-89BE861EADA5}" presName="parentLin" presStyleCnt="0"/>
      <dgm:spPr/>
      <dgm:t>
        <a:bodyPr/>
        <a:lstStyle/>
        <a:p>
          <a:endParaRPr lang="ru-RU"/>
        </a:p>
      </dgm:t>
    </dgm:pt>
    <dgm:pt modelId="{34F8F6ED-8DCB-4894-8DFA-1B6430948982}" type="pres">
      <dgm:prSet presAssocID="{F6E1D7D5-61A2-4899-9FA7-89BE861EADA5}" presName="parentLeftMargin" presStyleLbl="node1" presStyleIdx="0" presStyleCnt="10"/>
      <dgm:spPr/>
      <dgm:t>
        <a:bodyPr/>
        <a:lstStyle/>
        <a:p>
          <a:endParaRPr lang="ru-RU"/>
        </a:p>
      </dgm:t>
    </dgm:pt>
    <dgm:pt modelId="{FB0DEBC8-3CAB-44A2-B35F-EE25D110808C}" type="pres">
      <dgm:prSet presAssocID="{F6E1D7D5-61A2-4899-9FA7-89BE861EADA5}" presName="parentText" presStyleLbl="node1" presStyleIdx="0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79890-B38E-4C61-9F96-8EF841A303AF}" type="pres">
      <dgm:prSet presAssocID="{F6E1D7D5-61A2-4899-9FA7-89BE861EADA5}" presName="negativeSpace" presStyleCnt="0"/>
      <dgm:spPr/>
      <dgm:t>
        <a:bodyPr/>
        <a:lstStyle/>
        <a:p>
          <a:endParaRPr lang="ru-RU"/>
        </a:p>
      </dgm:t>
    </dgm:pt>
    <dgm:pt modelId="{F44DE80A-DB6B-461B-ADA1-E2B6ED902FA6}" type="pres">
      <dgm:prSet presAssocID="{F6E1D7D5-61A2-4899-9FA7-89BE861EADA5}" presName="childText" presStyleLbl="conFgAcc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80DFC-7AE7-4B53-ACC9-F1CC436C8F36}" type="pres">
      <dgm:prSet presAssocID="{0AB71FDB-6CA8-4D91-AB97-BE78A28612BB}" presName="spaceBetweenRectangles" presStyleCnt="0"/>
      <dgm:spPr/>
      <dgm:t>
        <a:bodyPr/>
        <a:lstStyle/>
        <a:p>
          <a:endParaRPr lang="ru-RU"/>
        </a:p>
      </dgm:t>
    </dgm:pt>
    <dgm:pt modelId="{80815B97-2A6F-4C2E-8DAF-98F197BACE65}" type="pres">
      <dgm:prSet presAssocID="{0D27D1B4-563F-4CD1-8367-6F4D64C3E2D6}" presName="parentLin" presStyleCnt="0"/>
      <dgm:spPr/>
      <dgm:t>
        <a:bodyPr/>
        <a:lstStyle/>
        <a:p>
          <a:endParaRPr lang="ru-RU"/>
        </a:p>
      </dgm:t>
    </dgm:pt>
    <dgm:pt modelId="{6A676A7B-AE4D-46E3-A439-15F5DDC131B1}" type="pres">
      <dgm:prSet presAssocID="{0D27D1B4-563F-4CD1-8367-6F4D64C3E2D6}" presName="parentLeftMargin" presStyleLbl="node1" presStyleIdx="0" presStyleCnt="10"/>
      <dgm:spPr/>
      <dgm:t>
        <a:bodyPr/>
        <a:lstStyle/>
        <a:p>
          <a:endParaRPr lang="ru-RU"/>
        </a:p>
      </dgm:t>
    </dgm:pt>
    <dgm:pt modelId="{1FB15B1D-8B83-4F3A-8E49-FCDADCEE4E8B}" type="pres">
      <dgm:prSet presAssocID="{0D27D1B4-563F-4CD1-8367-6F4D64C3E2D6}" presName="parentText" presStyleLbl="node1" presStyleIdx="1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C2F8B-1B0B-4F03-8264-8DBF69246C6B}" type="pres">
      <dgm:prSet presAssocID="{0D27D1B4-563F-4CD1-8367-6F4D64C3E2D6}" presName="negativeSpace" presStyleCnt="0"/>
      <dgm:spPr/>
      <dgm:t>
        <a:bodyPr/>
        <a:lstStyle/>
        <a:p>
          <a:endParaRPr lang="ru-RU"/>
        </a:p>
      </dgm:t>
    </dgm:pt>
    <dgm:pt modelId="{95218E20-5761-49C2-899B-5D9168C67E21}" type="pres">
      <dgm:prSet presAssocID="{0D27D1B4-563F-4CD1-8367-6F4D64C3E2D6}" presName="childText" presStyleLbl="conFgAcc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91A6C-57EA-4D00-83DD-5B112C5914C6}" type="pres">
      <dgm:prSet presAssocID="{8306B52B-BAC4-493B-ACF2-248D5EE68585}" presName="spaceBetweenRectangles" presStyleCnt="0"/>
      <dgm:spPr/>
      <dgm:t>
        <a:bodyPr/>
        <a:lstStyle/>
        <a:p>
          <a:endParaRPr lang="ru-RU"/>
        </a:p>
      </dgm:t>
    </dgm:pt>
    <dgm:pt modelId="{0507A69E-4528-49B6-9B44-A0C1340D0157}" type="pres">
      <dgm:prSet presAssocID="{BA9B0747-986D-4491-ACF9-08AAA80C951B}" presName="parentLin" presStyleCnt="0"/>
      <dgm:spPr/>
      <dgm:t>
        <a:bodyPr/>
        <a:lstStyle/>
        <a:p>
          <a:endParaRPr lang="ru-RU"/>
        </a:p>
      </dgm:t>
    </dgm:pt>
    <dgm:pt modelId="{E5465B16-A057-4AD9-8C27-1DF0ADDC15DB}" type="pres">
      <dgm:prSet presAssocID="{BA9B0747-986D-4491-ACF9-08AAA80C951B}" presName="parentLeftMargin" presStyleLbl="node1" presStyleIdx="1" presStyleCnt="10"/>
      <dgm:spPr/>
      <dgm:t>
        <a:bodyPr/>
        <a:lstStyle/>
        <a:p>
          <a:endParaRPr lang="ru-RU"/>
        </a:p>
      </dgm:t>
    </dgm:pt>
    <dgm:pt modelId="{F7A4F41A-CDE8-44ED-BEA6-A4CDC12DCB7A}" type="pres">
      <dgm:prSet presAssocID="{BA9B0747-986D-4491-ACF9-08AAA80C951B}" presName="parentText" presStyleLbl="node1" presStyleIdx="2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763A3-D9D8-4936-A195-B7FC96591978}" type="pres">
      <dgm:prSet presAssocID="{BA9B0747-986D-4491-ACF9-08AAA80C951B}" presName="negativeSpace" presStyleCnt="0"/>
      <dgm:spPr/>
      <dgm:t>
        <a:bodyPr/>
        <a:lstStyle/>
        <a:p>
          <a:endParaRPr lang="ru-RU"/>
        </a:p>
      </dgm:t>
    </dgm:pt>
    <dgm:pt modelId="{3A29B281-9B3C-4A7B-95FA-653CF0AA7373}" type="pres">
      <dgm:prSet presAssocID="{BA9B0747-986D-4491-ACF9-08AAA80C951B}" presName="childText" presStyleLbl="conFgAcc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84009-783D-4471-8F38-905050405B4B}" type="pres">
      <dgm:prSet presAssocID="{74577091-267C-416F-A113-52D72E906CDC}" presName="spaceBetweenRectangles" presStyleCnt="0"/>
      <dgm:spPr/>
      <dgm:t>
        <a:bodyPr/>
        <a:lstStyle/>
        <a:p>
          <a:endParaRPr lang="ru-RU"/>
        </a:p>
      </dgm:t>
    </dgm:pt>
    <dgm:pt modelId="{F47FEA81-EF4F-4342-8F87-08C9D1F4547C}" type="pres">
      <dgm:prSet presAssocID="{EF1F5000-F8BC-4C82-9AEC-C9D6E2AA7A12}" presName="parentLin" presStyleCnt="0"/>
      <dgm:spPr/>
      <dgm:t>
        <a:bodyPr/>
        <a:lstStyle/>
        <a:p>
          <a:endParaRPr lang="ru-RU"/>
        </a:p>
      </dgm:t>
    </dgm:pt>
    <dgm:pt modelId="{4049B350-198F-410D-8C71-A3DCC97BA22B}" type="pres">
      <dgm:prSet presAssocID="{EF1F5000-F8BC-4C82-9AEC-C9D6E2AA7A12}" presName="parentLeftMargin" presStyleLbl="node1" presStyleIdx="2" presStyleCnt="10"/>
      <dgm:spPr/>
      <dgm:t>
        <a:bodyPr/>
        <a:lstStyle/>
        <a:p>
          <a:endParaRPr lang="ru-RU"/>
        </a:p>
      </dgm:t>
    </dgm:pt>
    <dgm:pt modelId="{4655AFA8-CE5A-4AB7-99D8-510A05ECBB8B}" type="pres">
      <dgm:prSet presAssocID="{EF1F5000-F8BC-4C82-9AEC-C9D6E2AA7A12}" presName="parentText" presStyleLbl="node1" presStyleIdx="3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D7EE4-EC73-425F-8AC3-F10147687798}" type="pres">
      <dgm:prSet presAssocID="{EF1F5000-F8BC-4C82-9AEC-C9D6E2AA7A12}" presName="negativeSpace" presStyleCnt="0"/>
      <dgm:spPr/>
      <dgm:t>
        <a:bodyPr/>
        <a:lstStyle/>
        <a:p>
          <a:endParaRPr lang="ru-RU"/>
        </a:p>
      </dgm:t>
    </dgm:pt>
    <dgm:pt modelId="{207952CA-EE4D-4CEE-BE81-1D96F7BA0D13}" type="pres">
      <dgm:prSet presAssocID="{EF1F5000-F8BC-4C82-9AEC-C9D6E2AA7A12}" presName="childText" presStyleLbl="conFgAcc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259603-A5DE-4462-BF34-2667AEAEBEC6}" type="pres">
      <dgm:prSet presAssocID="{7305CE95-825A-40CE-BBAA-FA4DFF28B09A}" presName="spaceBetweenRectangles" presStyleCnt="0"/>
      <dgm:spPr/>
      <dgm:t>
        <a:bodyPr/>
        <a:lstStyle/>
        <a:p>
          <a:endParaRPr lang="ru-RU"/>
        </a:p>
      </dgm:t>
    </dgm:pt>
    <dgm:pt modelId="{C7019916-87CB-4383-91AD-60A7BB91F0DB}" type="pres">
      <dgm:prSet presAssocID="{62D8D838-C6E0-40CF-8FAD-3D9C986F2A62}" presName="parentLin" presStyleCnt="0"/>
      <dgm:spPr/>
      <dgm:t>
        <a:bodyPr/>
        <a:lstStyle/>
        <a:p>
          <a:endParaRPr lang="ru-RU"/>
        </a:p>
      </dgm:t>
    </dgm:pt>
    <dgm:pt modelId="{7C0D4FB4-0DBC-4028-8C7A-36B8A033661C}" type="pres">
      <dgm:prSet presAssocID="{62D8D838-C6E0-40CF-8FAD-3D9C986F2A62}" presName="parentLeftMargin" presStyleLbl="node1" presStyleIdx="3" presStyleCnt="10"/>
      <dgm:spPr/>
      <dgm:t>
        <a:bodyPr/>
        <a:lstStyle/>
        <a:p>
          <a:endParaRPr lang="ru-RU"/>
        </a:p>
      </dgm:t>
    </dgm:pt>
    <dgm:pt modelId="{EFE21B41-B764-4AC4-898E-C191674B4FC3}" type="pres">
      <dgm:prSet presAssocID="{62D8D838-C6E0-40CF-8FAD-3D9C986F2A62}" presName="parentText" presStyleLbl="node1" presStyleIdx="4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3965C-D100-456A-9CB1-E9A61BF4B628}" type="pres">
      <dgm:prSet presAssocID="{62D8D838-C6E0-40CF-8FAD-3D9C986F2A62}" presName="negativeSpace" presStyleCnt="0"/>
      <dgm:spPr/>
      <dgm:t>
        <a:bodyPr/>
        <a:lstStyle/>
        <a:p>
          <a:endParaRPr lang="ru-RU"/>
        </a:p>
      </dgm:t>
    </dgm:pt>
    <dgm:pt modelId="{5C96897B-E085-4B1D-8F30-467D96E53795}" type="pres">
      <dgm:prSet presAssocID="{62D8D838-C6E0-40CF-8FAD-3D9C986F2A62}" presName="childText" presStyleLbl="conFgAcc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26738-7B4E-4F0B-BF8B-672258241787}" type="pres">
      <dgm:prSet presAssocID="{1DAC3491-5D27-4724-A5F8-AE52AD184637}" presName="spaceBetweenRectangles" presStyleCnt="0"/>
      <dgm:spPr/>
      <dgm:t>
        <a:bodyPr/>
        <a:lstStyle/>
        <a:p>
          <a:endParaRPr lang="ru-RU"/>
        </a:p>
      </dgm:t>
    </dgm:pt>
    <dgm:pt modelId="{E03CEF99-F6FF-4B04-A358-66026B6E1341}" type="pres">
      <dgm:prSet presAssocID="{1692171B-5E1E-4F80-9EC7-63868813ADCC}" presName="parentLin" presStyleCnt="0"/>
      <dgm:spPr/>
      <dgm:t>
        <a:bodyPr/>
        <a:lstStyle/>
        <a:p>
          <a:endParaRPr lang="ru-RU"/>
        </a:p>
      </dgm:t>
    </dgm:pt>
    <dgm:pt modelId="{6AB8ECBA-08CC-4894-BC9F-C28D3DDCDA22}" type="pres">
      <dgm:prSet presAssocID="{1692171B-5E1E-4F80-9EC7-63868813ADCC}" presName="parentLeftMargin" presStyleLbl="node1" presStyleIdx="4" presStyleCnt="10"/>
      <dgm:spPr/>
      <dgm:t>
        <a:bodyPr/>
        <a:lstStyle/>
        <a:p>
          <a:endParaRPr lang="ru-RU"/>
        </a:p>
      </dgm:t>
    </dgm:pt>
    <dgm:pt modelId="{F9D731C9-6497-4C6D-B964-D8D3D9A11838}" type="pres">
      <dgm:prSet presAssocID="{1692171B-5E1E-4F80-9EC7-63868813ADCC}" presName="parentText" presStyleLbl="node1" presStyleIdx="5" presStyleCnt="10" custScaleX="134122" custScaleY="2802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888303-3AFA-4694-9715-78105985C5CD}" type="pres">
      <dgm:prSet presAssocID="{1692171B-5E1E-4F80-9EC7-63868813ADCC}" presName="negativeSpace" presStyleCnt="0"/>
      <dgm:spPr/>
      <dgm:t>
        <a:bodyPr/>
        <a:lstStyle/>
        <a:p>
          <a:endParaRPr lang="ru-RU"/>
        </a:p>
      </dgm:t>
    </dgm:pt>
    <dgm:pt modelId="{6F5E7F56-1DE0-495A-94C2-BF2F505E3A6E}" type="pres">
      <dgm:prSet presAssocID="{1692171B-5E1E-4F80-9EC7-63868813ADCC}" presName="childText" presStyleLbl="conFgAcc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9D372-2590-447B-80A0-1D214154F664}" type="pres">
      <dgm:prSet presAssocID="{2025FF4B-43DC-42E5-8035-DABD1D120C23}" presName="spaceBetweenRectangles" presStyleCnt="0"/>
      <dgm:spPr/>
      <dgm:t>
        <a:bodyPr/>
        <a:lstStyle/>
        <a:p>
          <a:endParaRPr lang="ru-RU"/>
        </a:p>
      </dgm:t>
    </dgm:pt>
    <dgm:pt modelId="{C81C44B3-32EB-40EC-8769-2E7B43DD416E}" type="pres">
      <dgm:prSet presAssocID="{0AB92457-557A-427E-8201-A96EDCA527EB}" presName="parentLin" presStyleCnt="0"/>
      <dgm:spPr/>
      <dgm:t>
        <a:bodyPr/>
        <a:lstStyle/>
        <a:p>
          <a:endParaRPr lang="ru-RU"/>
        </a:p>
      </dgm:t>
    </dgm:pt>
    <dgm:pt modelId="{92AB98B3-871D-4347-A564-9059871CB96A}" type="pres">
      <dgm:prSet presAssocID="{0AB92457-557A-427E-8201-A96EDCA527EB}" presName="parentLeftMargin" presStyleLbl="node1" presStyleIdx="5" presStyleCnt="10"/>
      <dgm:spPr/>
      <dgm:t>
        <a:bodyPr/>
        <a:lstStyle/>
        <a:p>
          <a:endParaRPr lang="ru-RU"/>
        </a:p>
      </dgm:t>
    </dgm:pt>
    <dgm:pt modelId="{38301483-EE52-4001-AABE-7FCC0EF8B399}" type="pres">
      <dgm:prSet presAssocID="{0AB92457-557A-427E-8201-A96EDCA527EB}" presName="parentText" presStyleLbl="node1" presStyleIdx="6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58DD2-3AAA-424F-BD80-0DCC33E65886}" type="pres">
      <dgm:prSet presAssocID="{0AB92457-557A-427E-8201-A96EDCA527EB}" presName="negativeSpace" presStyleCnt="0"/>
      <dgm:spPr/>
      <dgm:t>
        <a:bodyPr/>
        <a:lstStyle/>
        <a:p>
          <a:endParaRPr lang="ru-RU"/>
        </a:p>
      </dgm:t>
    </dgm:pt>
    <dgm:pt modelId="{2B29BD47-01E8-4ADF-BC30-DEAED7109309}" type="pres">
      <dgm:prSet presAssocID="{0AB92457-557A-427E-8201-A96EDCA527EB}" presName="childText" presStyleLbl="conFgAcc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00469-0DDF-4E0D-991F-A3CBC00B2CF2}" type="pres">
      <dgm:prSet presAssocID="{2D1EF12D-55EA-4FA4-98DB-2DA10F57DD11}" presName="spaceBetweenRectangles" presStyleCnt="0"/>
      <dgm:spPr/>
      <dgm:t>
        <a:bodyPr/>
        <a:lstStyle/>
        <a:p>
          <a:endParaRPr lang="ru-RU"/>
        </a:p>
      </dgm:t>
    </dgm:pt>
    <dgm:pt modelId="{5B81DACF-D8BD-495E-8871-136D86A1A26C}" type="pres">
      <dgm:prSet presAssocID="{4F4A1EC0-9615-4AC7-9198-72D86C2EA4D7}" presName="parentLin" presStyleCnt="0"/>
      <dgm:spPr/>
      <dgm:t>
        <a:bodyPr/>
        <a:lstStyle/>
        <a:p>
          <a:endParaRPr lang="ru-RU"/>
        </a:p>
      </dgm:t>
    </dgm:pt>
    <dgm:pt modelId="{B894E1DC-DAEF-404A-A847-808AF8BC92E8}" type="pres">
      <dgm:prSet presAssocID="{4F4A1EC0-9615-4AC7-9198-72D86C2EA4D7}" presName="parentLeftMargin" presStyleLbl="node1" presStyleIdx="6" presStyleCnt="10"/>
      <dgm:spPr/>
      <dgm:t>
        <a:bodyPr/>
        <a:lstStyle/>
        <a:p>
          <a:endParaRPr lang="ru-RU"/>
        </a:p>
      </dgm:t>
    </dgm:pt>
    <dgm:pt modelId="{12C9A476-E4DA-4A62-BE42-A8AB86C8EDB3}" type="pres">
      <dgm:prSet presAssocID="{4F4A1EC0-9615-4AC7-9198-72D86C2EA4D7}" presName="parentText" presStyleLbl="node1" presStyleIdx="7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29156-AFA6-41BD-83D7-54FC224CC49C}" type="pres">
      <dgm:prSet presAssocID="{4F4A1EC0-9615-4AC7-9198-72D86C2EA4D7}" presName="negativeSpace" presStyleCnt="0"/>
      <dgm:spPr/>
      <dgm:t>
        <a:bodyPr/>
        <a:lstStyle/>
        <a:p>
          <a:endParaRPr lang="ru-RU"/>
        </a:p>
      </dgm:t>
    </dgm:pt>
    <dgm:pt modelId="{2AD37149-7076-4ECD-A702-5E9BEDC5CE0C}" type="pres">
      <dgm:prSet presAssocID="{4F4A1EC0-9615-4AC7-9198-72D86C2EA4D7}" presName="childText" presStyleLbl="conFgAcc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CB60B-6D30-48E7-984A-80497D51AC13}" type="pres">
      <dgm:prSet presAssocID="{62F76EE3-C8DD-469E-B71B-38F4B794C60C}" presName="spaceBetweenRectangles" presStyleCnt="0"/>
      <dgm:spPr/>
      <dgm:t>
        <a:bodyPr/>
        <a:lstStyle/>
        <a:p>
          <a:endParaRPr lang="ru-RU"/>
        </a:p>
      </dgm:t>
    </dgm:pt>
    <dgm:pt modelId="{C183F027-3240-4BDE-9D38-929755A6E1D5}" type="pres">
      <dgm:prSet presAssocID="{DE54EB96-0631-4946-B923-7A478ED7D739}" presName="parentLin" presStyleCnt="0"/>
      <dgm:spPr/>
      <dgm:t>
        <a:bodyPr/>
        <a:lstStyle/>
        <a:p>
          <a:endParaRPr lang="ru-RU"/>
        </a:p>
      </dgm:t>
    </dgm:pt>
    <dgm:pt modelId="{9CA921A6-A04C-4B39-A9C1-2B0A58B362AF}" type="pres">
      <dgm:prSet presAssocID="{DE54EB96-0631-4946-B923-7A478ED7D739}" presName="parentLeftMargin" presStyleLbl="node1" presStyleIdx="7" presStyleCnt="10"/>
      <dgm:spPr/>
      <dgm:t>
        <a:bodyPr/>
        <a:lstStyle/>
        <a:p>
          <a:endParaRPr lang="ru-RU"/>
        </a:p>
      </dgm:t>
    </dgm:pt>
    <dgm:pt modelId="{78448C06-D5B1-467D-BBBC-B85300797F69}" type="pres">
      <dgm:prSet presAssocID="{DE54EB96-0631-4946-B923-7A478ED7D739}" presName="parentText" presStyleLbl="node1" presStyleIdx="8" presStyleCnt="10" custScaleX="134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A3C31-219D-4DAD-B7EB-28285B52BF6B}" type="pres">
      <dgm:prSet presAssocID="{DE54EB96-0631-4946-B923-7A478ED7D739}" presName="negativeSpace" presStyleCnt="0"/>
      <dgm:spPr/>
      <dgm:t>
        <a:bodyPr/>
        <a:lstStyle/>
        <a:p>
          <a:endParaRPr lang="ru-RU"/>
        </a:p>
      </dgm:t>
    </dgm:pt>
    <dgm:pt modelId="{0EE2E4DF-BB75-46A1-851C-E0E2CD8B878F}" type="pres">
      <dgm:prSet presAssocID="{DE54EB96-0631-4946-B923-7A478ED7D739}" presName="childText" presStyleLbl="conFgAcc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06785-4353-471C-A4EF-481BD13EF379}" type="pres">
      <dgm:prSet presAssocID="{17E92C7E-6595-4CCB-A3CC-7EF2EF9ECF57}" presName="spaceBetweenRectangles" presStyleCnt="0"/>
      <dgm:spPr/>
      <dgm:t>
        <a:bodyPr/>
        <a:lstStyle/>
        <a:p>
          <a:endParaRPr lang="ru-RU"/>
        </a:p>
      </dgm:t>
    </dgm:pt>
    <dgm:pt modelId="{156A8F27-99E2-42B5-B333-35A6D74F69CD}" type="pres">
      <dgm:prSet presAssocID="{5CBABE33-DD78-4FAA-B109-261C67C4916B}" presName="parentLin" presStyleCnt="0"/>
      <dgm:spPr/>
      <dgm:t>
        <a:bodyPr/>
        <a:lstStyle/>
        <a:p>
          <a:endParaRPr lang="ru-RU"/>
        </a:p>
      </dgm:t>
    </dgm:pt>
    <dgm:pt modelId="{09CCAA99-3E6B-4B42-AD19-5160CC20C137}" type="pres">
      <dgm:prSet presAssocID="{5CBABE33-DD78-4FAA-B109-261C67C4916B}" presName="parentLeftMargin" presStyleLbl="node1" presStyleIdx="8" presStyleCnt="10"/>
      <dgm:spPr/>
      <dgm:t>
        <a:bodyPr/>
        <a:lstStyle/>
        <a:p>
          <a:endParaRPr lang="ru-RU"/>
        </a:p>
      </dgm:t>
    </dgm:pt>
    <dgm:pt modelId="{424F1EBF-88AC-4790-83E7-DEA3C4D148ED}" type="pres">
      <dgm:prSet presAssocID="{5CBABE33-DD78-4FAA-B109-261C67C4916B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FFAF4-ED66-44C3-9E76-BC801F65BF29}" type="pres">
      <dgm:prSet presAssocID="{5CBABE33-DD78-4FAA-B109-261C67C4916B}" presName="negativeSpace" presStyleCnt="0"/>
      <dgm:spPr/>
      <dgm:t>
        <a:bodyPr/>
        <a:lstStyle/>
        <a:p>
          <a:endParaRPr lang="ru-RU"/>
        </a:p>
      </dgm:t>
    </dgm:pt>
    <dgm:pt modelId="{CE122A0C-8ABD-4D49-B067-3D9B9D5E8139}" type="pres">
      <dgm:prSet presAssocID="{5CBABE33-DD78-4FAA-B109-261C67C4916B}" presName="childText" presStyleLbl="conFgAcc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766720-B810-460F-93E5-A77A26CCCA52}" type="presOf" srcId="{4F4A1EC0-9615-4AC7-9198-72D86C2EA4D7}" destId="{12C9A476-E4DA-4A62-BE42-A8AB86C8EDB3}" srcOrd="1" destOrd="0" presId="urn:microsoft.com/office/officeart/2005/8/layout/list1"/>
    <dgm:cxn modelId="{33B29B4C-D5BA-46B6-8830-B58CF99C7317}" type="presOf" srcId="{73B43D3E-244F-46A2-AA50-280C4EB4B836}" destId="{4DDD1891-A609-4E3F-853F-DDC3B915635B}" srcOrd="0" destOrd="0" presId="urn:microsoft.com/office/officeart/2005/8/layout/list1"/>
    <dgm:cxn modelId="{25F07231-1997-4369-B2F1-DC90FD00C0F7}" type="presOf" srcId="{0AB92457-557A-427E-8201-A96EDCA527EB}" destId="{92AB98B3-871D-4347-A564-9059871CB96A}" srcOrd="0" destOrd="0" presId="urn:microsoft.com/office/officeart/2005/8/layout/list1"/>
    <dgm:cxn modelId="{1EA33C68-8E78-40DB-8C50-7FA2D599AD2F}" type="presOf" srcId="{EF1F5000-F8BC-4C82-9AEC-C9D6E2AA7A12}" destId="{4655AFA8-CE5A-4AB7-99D8-510A05ECBB8B}" srcOrd="1" destOrd="0" presId="urn:microsoft.com/office/officeart/2005/8/layout/list1"/>
    <dgm:cxn modelId="{22AFFEFD-DFE7-4A93-B8B0-722617D5E389}" type="presOf" srcId="{1692171B-5E1E-4F80-9EC7-63868813ADCC}" destId="{6AB8ECBA-08CC-4894-BC9F-C28D3DDCDA22}" srcOrd="0" destOrd="0" presId="urn:microsoft.com/office/officeart/2005/8/layout/list1"/>
    <dgm:cxn modelId="{F912A369-19B7-4252-9A4F-018E7B3D84DD}" srcId="{73B43D3E-244F-46A2-AA50-280C4EB4B836}" destId="{0D27D1B4-563F-4CD1-8367-6F4D64C3E2D6}" srcOrd="1" destOrd="0" parTransId="{F3FCCDE9-C361-4F80-908C-E833C45D7CB7}" sibTransId="{8306B52B-BAC4-493B-ACF2-248D5EE68585}"/>
    <dgm:cxn modelId="{20043D72-3BC4-4FAA-ABE7-1E4D2BAD54AD}" srcId="{73B43D3E-244F-46A2-AA50-280C4EB4B836}" destId="{4F4A1EC0-9615-4AC7-9198-72D86C2EA4D7}" srcOrd="7" destOrd="0" parTransId="{1D11A1F1-9600-4699-94E3-4176361824E3}" sibTransId="{62F76EE3-C8DD-469E-B71B-38F4B794C60C}"/>
    <dgm:cxn modelId="{71A12063-235E-437C-A911-1810242CCAB9}" srcId="{73B43D3E-244F-46A2-AA50-280C4EB4B836}" destId="{62D8D838-C6E0-40CF-8FAD-3D9C986F2A62}" srcOrd="4" destOrd="0" parTransId="{C269E84F-66FC-4298-8061-5FBDFF5FE1F9}" sibTransId="{1DAC3491-5D27-4724-A5F8-AE52AD184637}"/>
    <dgm:cxn modelId="{792F93D0-01B3-4EF6-B9F5-26DFD3629606}" type="presOf" srcId="{0D27D1B4-563F-4CD1-8367-6F4D64C3E2D6}" destId="{1FB15B1D-8B83-4F3A-8E49-FCDADCEE4E8B}" srcOrd="1" destOrd="0" presId="urn:microsoft.com/office/officeart/2005/8/layout/list1"/>
    <dgm:cxn modelId="{D1249524-F264-4E99-AD27-690423D86966}" srcId="{73B43D3E-244F-46A2-AA50-280C4EB4B836}" destId="{0AB92457-557A-427E-8201-A96EDCA527EB}" srcOrd="6" destOrd="0" parTransId="{814945C5-2E6A-4306-B8E6-E88AB84D640B}" sibTransId="{2D1EF12D-55EA-4FA4-98DB-2DA10F57DD11}"/>
    <dgm:cxn modelId="{D6275713-CB27-4D9F-B3AB-39CBF45D1C1D}" type="presOf" srcId="{4F4A1EC0-9615-4AC7-9198-72D86C2EA4D7}" destId="{B894E1DC-DAEF-404A-A847-808AF8BC92E8}" srcOrd="0" destOrd="0" presId="urn:microsoft.com/office/officeart/2005/8/layout/list1"/>
    <dgm:cxn modelId="{844BD646-30FC-4BF8-8E63-03C4BC96B9DE}" type="presOf" srcId="{DE54EB96-0631-4946-B923-7A478ED7D739}" destId="{78448C06-D5B1-467D-BBBC-B85300797F69}" srcOrd="1" destOrd="0" presId="urn:microsoft.com/office/officeart/2005/8/layout/list1"/>
    <dgm:cxn modelId="{D663C0DC-8B9F-42C4-8EC6-9DFDC058D4EF}" type="presOf" srcId="{62D8D838-C6E0-40CF-8FAD-3D9C986F2A62}" destId="{7C0D4FB4-0DBC-4028-8C7A-36B8A033661C}" srcOrd="0" destOrd="0" presId="urn:microsoft.com/office/officeart/2005/8/layout/list1"/>
    <dgm:cxn modelId="{FCC64D33-16C3-4441-99C8-AED1EDCD1B78}" type="presOf" srcId="{BA9B0747-986D-4491-ACF9-08AAA80C951B}" destId="{E5465B16-A057-4AD9-8C27-1DF0ADDC15DB}" srcOrd="0" destOrd="0" presId="urn:microsoft.com/office/officeart/2005/8/layout/list1"/>
    <dgm:cxn modelId="{96F1B9E4-C675-45FE-A09A-51F15E7BBD73}" srcId="{73B43D3E-244F-46A2-AA50-280C4EB4B836}" destId="{EF1F5000-F8BC-4C82-9AEC-C9D6E2AA7A12}" srcOrd="3" destOrd="0" parTransId="{FE1D297D-A00A-415B-B88A-969B20D4F31F}" sibTransId="{7305CE95-825A-40CE-BBAA-FA4DFF28B09A}"/>
    <dgm:cxn modelId="{EE9394E7-9107-48DC-AB7D-3B069CB04AAA}" type="presOf" srcId="{EF1F5000-F8BC-4C82-9AEC-C9D6E2AA7A12}" destId="{4049B350-198F-410D-8C71-A3DCC97BA22B}" srcOrd="0" destOrd="0" presId="urn:microsoft.com/office/officeart/2005/8/layout/list1"/>
    <dgm:cxn modelId="{8A54AC34-62C7-49D6-8CAF-1C9B05669F4B}" type="presOf" srcId="{0D27D1B4-563F-4CD1-8367-6F4D64C3E2D6}" destId="{6A676A7B-AE4D-46E3-A439-15F5DDC131B1}" srcOrd="0" destOrd="0" presId="urn:microsoft.com/office/officeart/2005/8/layout/list1"/>
    <dgm:cxn modelId="{17D21B9C-94D0-419F-BD4A-9BEDC1046558}" type="presOf" srcId="{5CBABE33-DD78-4FAA-B109-261C67C4916B}" destId="{424F1EBF-88AC-4790-83E7-DEA3C4D148ED}" srcOrd="1" destOrd="0" presId="urn:microsoft.com/office/officeart/2005/8/layout/list1"/>
    <dgm:cxn modelId="{9BE8F710-FF89-488A-B7A2-28645392E010}" type="presOf" srcId="{1692171B-5E1E-4F80-9EC7-63868813ADCC}" destId="{F9D731C9-6497-4C6D-B964-D8D3D9A11838}" srcOrd="1" destOrd="0" presId="urn:microsoft.com/office/officeart/2005/8/layout/list1"/>
    <dgm:cxn modelId="{F0064D53-CD6F-45AE-8BDB-97E21D8896A4}" type="presOf" srcId="{62D8D838-C6E0-40CF-8FAD-3D9C986F2A62}" destId="{EFE21B41-B764-4AC4-898E-C191674B4FC3}" srcOrd="1" destOrd="0" presId="urn:microsoft.com/office/officeart/2005/8/layout/list1"/>
    <dgm:cxn modelId="{AFE43508-FFC0-4099-A03A-7FA79F507802}" srcId="{73B43D3E-244F-46A2-AA50-280C4EB4B836}" destId="{5CBABE33-DD78-4FAA-B109-261C67C4916B}" srcOrd="9" destOrd="0" parTransId="{C4B18483-33F0-4966-A75F-4BB871937BF6}" sibTransId="{92E46432-ADA8-46C7-8DD5-8051AA933914}"/>
    <dgm:cxn modelId="{30A6F8CC-79EF-48D2-9AA5-A381D4533C4F}" type="presOf" srcId="{DE54EB96-0631-4946-B923-7A478ED7D739}" destId="{9CA921A6-A04C-4B39-A9C1-2B0A58B362AF}" srcOrd="0" destOrd="0" presId="urn:microsoft.com/office/officeart/2005/8/layout/list1"/>
    <dgm:cxn modelId="{2D85A33C-EEBB-4C72-BA95-07416E278F5F}" srcId="{73B43D3E-244F-46A2-AA50-280C4EB4B836}" destId="{1692171B-5E1E-4F80-9EC7-63868813ADCC}" srcOrd="5" destOrd="0" parTransId="{9C25A8C7-A24A-489A-B742-98F659A40BEB}" sibTransId="{2025FF4B-43DC-42E5-8035-DABD1D120C23}"/>
    <dgm:cxn modelId="{557C1E4F-363E-4458-80CE-24D8E7C0FECE}" srcId="{73B43D3E-244F-46A2-AA50-280C4EB4B836}" destId="{BA9B0747-986D-4491-ACF9-08AAA80C951B}" srcOrd="2" destOrd="0" parTransId="{14820905-723B-4041-9C4A-C5816CDF3258}" sibTransId="{74577091-267C-416F-A113-52D72E906CDC}"/>
    <dgm:cxn modelId="{C0109611-16F7-46EC-ACBA-0E0D3CC87953}" srcId="{73B43D3E-244F-46A2-AA50-280C4EB4B836}" destId="{DE54EB96-0631-4946-B923-7A478ED7D739}" srcOrd="8" destOrd="0" parTransId="{C10D4C64-CE22-4333-AAF7-712E5EE1C5C2}" sibTransId="{17E92C7E-6595-4CCB-A3CC-7EF2EF9ECF57}"/>
    <dgm:cxn modelId="{5584671B-9AAB-4CAE-87E0-DE8A54E75C94}" srcId="{73B43D3E-244F-46A2-AA50-280C4EB4B836}" destId="{F6E1D7D5-61A2-4899-9FA7-89BE861EADA5}" srcOrd="0" destOrd="0" parTransId="{0D440850-E787-43AE-98CF-19BA3005F554}" sibTransId="{0AB71FDB-6CA8-4D91-AB97-BE78A28612BB}"/>
    <dgm:cxn modelId="{D3924F12-3A63-4028-94A1-2C496D03C946}" type="presOf" srcId="{F6E1D7D5-61A2-4899-9FA7-89BE861EADA5}" destId="{34F8F6ED-8DCB-4894-8DFA-1B6430948982}" srcOrd="0" destOrd="0" presId="urn:microsoft.com/office/officeart/2005/8/layout/list1"/>
    <dgm:cxn modelId="{39ABD83E-3449-4217-B1E5-9F25FD066FF6}" type="presOf" srcId="{0AB92457-557A-427E-8201-A96EDCA527EB}" destId="{38301483-EE52-4001-AABE-7FCC0EF8B399}" srcOrd="1" destOrd="0" presId="urn:microsoft.com/office/officeart/2005/8/layout/list1"/>
    <dgm:cxn modelId="{D43B7A82-303B-4251-909A-CD2B4595AA17}" type="presOf" srcId="{F6E1D7D5-61A2-4899-9FA7-89BE861EADA5}" destId="{FB0DEBC8-3CAB-44A2-B35F-EE25D110808C}" srcOrd="1" destOrd="0" presId="urn:microsoft.com/office/officeart/2005/8/layout/list1"/>
    <dgm:cxn modelId="{84ED6DB8-236F-47D7-8902-96DCE4ED6B4A}" type="presOf" srcId="{BA9B0747-986D-4491-ACF9-08AAA80C951B}" destId="{F7A4F41A-CDE8-44ED-BEA6-A4CDC12DCB7A}" srcOrd="1" destOrd="0" presId="urn:microsoft.com/office/officeart/2005/8/layout/list1"/>
    <dgm:cxn modelId="{81A5635E-1AFD-4608-BC85-B9046819EA38}" type="presOf" srcId="{5CBABE33-DD78-4FAA-B109-261C67C4916B}" destId="{09CCAA99-3E6B-4B42-AD19-5160CC20C137}" srcOrd="0" destOrd="0" presId="urn:microsoft.com/office/officeart/2005/8/layout/list1"/>
    <dgm:cxn modelId="{2396B459-370C-4EB3-8F61-D1181C20D492}" type="presParOf" srcId="{4DDD1891-A609-4E3F-853F-DDC3B915635B}" destId="{D9235EB2-169A-407D-8C13-2A2CB9846AC6}" srcOrd="0" destOrd="0" presId="urn:microsoft.com/office/officeart/2005/8/layout/list1"/>
    <dgm:cxn modelId="{66EF08E9-5E98-4EB9-A3B2-B5801F81B4F5}" type="presParOf" srcId="{D9235EB2-169A-407D-8C13-2A2CB9846AC6}" destId="{34F8F6ED-8DCB-4894-8DFA-1B6430948982}" srcOrd="0" destOrd="0" presId="urn:microsoft.com/office/officeart/2005/8/layout/list1"/>
    <dgm:cxn modelId="{BA8DEBB5-13CB-4D30-B7A3-2DDBC6123824}" type="presParOf" srcId="{D9235EB2-169A-407D-8C13-2A2CB9846AC6}" destId="{FB0DEBC8-3CAB-44A2-B35F-EE25D110808C}" srcOrd="1" destOrd="0" presId="urn:microsoft.com/office/officeart/2005/8/layout/list1"/>
    <dgm:cxn modelId="{A2C7153C-2A19-47D3-8150-CE2C530DEBEC}" type="presParOf" srcId="{4DDD1891-A609-4E3F-853F-DDC3B915635B}" destId="{76879890-B38E-4C61-9F96-8EF841A303AF}" srcOrd="1" destOrd="0" presId="urn:microsoft.com/office/officeart/2005/8/layout/list1"/>
    <dgm:cxn modelId="{016CD87E-4A09-46ED-8896-624BA3CCD51A}" type="presParOf" srcId="{4DDD1891-A609-4E3F-853F-DDC3B915635B}" destId="{F44DE80A-DB6B-461B-ADA1-E2B6ED902FA6}" srcOrd="2" destOrd="0" presId="urn:microsoft.com/office/officeart/2005/8/layout/list1"/>
    <dgm:cxn modelId="{FE1F6A69-8849-4023-B69B-9BACE4BBB042}" type="presParOf" srcId="{4DDD1891-A609-4E3F-853F-DDC3B915635B}" destId="{5FA80DFC-7AE7-4B53-ACC9-F1CC436C8F36}" srcOrd="3" destOrd="0" presId="urn:microsoft.com/office/officeart/2005/8/layout/list1"/>
    <dgm:cxn modelId="{295C1DD3-E9CC-4B10-899B-62C03E818E6C}" type="presParOf" srcId="{4DDD1891-A609-4E3F-853F-DDC3B915635B}" destId="{80815B97-2A6F-4C2E-8DAF-98F197BACE65}" srcOrd="4" destOrd="0" presId="urn:microsoft.com/office/officeart/2005/8/layout/list1"/>
    <dgm:cxn modelId="{E81CA975-734F-4EB4-A6E0-25718AA22BEC}" type="presParOf" srcId="{80815B97-2A6F-4C2E-8DAF-98F197BACE65}" destId="{6A676A7B-AE4D-46E3-A439-15F5DDC131B1}" srcOrd="0" destOrd="0" presId="urn:microsoft.com/office/officeart/2005/8/layout/list1"/>
    <dgm:cxn modelId="{5FB4A159-5C6E-421A-9DC5-EE60C3541886}" type="presParOf" srcId="{80815B97-2A6F-4C2E-8DAF-98F197BACE65}" destId="{1FB15B1D-8B83-4F3A-8E49-FCDADCEE4E8B}" srcOrd="1" destOrd="0" presId="urn:microsoft.com/office/officeart/2005/8/layout/list1"/>
    <dgm:cxn modelId="{0531B923-AF3B-44D7-A488-FE4BE4C7E436}" type="presParOf" srcId="{4DDD1891-A609-4E3F-853F-DDC3B915635B}" destId="{C79C2F8B-1B0B-4F03-8264-8DBF69246C6B}" srcOrd="5" destOrd="0" presId="urn:microsoft.com/office/officeart/2005/8/layout/list1"/>
    <dgm:cxn modelId="{D77C3B2C-AF45-412C-B096-9E8EEB16ED8B}" type="presParOf" srcId="{4DDD1891-A609-4E3F-853F-DDC3B915635B}" destId="{95218E20-5761-49C2-899B-5D9168C67E21}" srcOrd="6" destOrd="0" presId="urn:microsoft.com/office/officeart/2005/8/layout/list1"/>
    <dgm:cxn modelId="{F9D4E8E9-EB8A-4066-8A2F-F0FD35E11F0F}" type="presParOf" srcId="{4DDD1891-A609-4E3F-853F-DDC3B915635B}" destId="{02691A6C-57EA-4D00-83DD-5B112C5914C6}" srcOrd="7" destOrd="0" presId="urn:microsoft.com/office/officeart/2005/8/layout/list1"/>
    <dgm:cxn modelId="{839F1618-4D4A-470A-B042-70044E3308D7}" type="presParOf" srcId="{4DDD1891-A609-4E3F-853F-DDC3B915635B}" destId="{0507A69E-4528-49B6-9B44-A0C1340D0157}" srcOrd="8" destOrd="0" presId="urn:microsoft.com/office/officeart/2005/8/layout/list1"/>
    <dgm:cxn modelId="{B13C39A3-AD88-4A0E-8104-2F0055B60364}" type="presParOf" srcId="{0507A69E-4528-49B6-9B44-A0C1340D0157}" destId="{E5465B16-A057-4AD9-8C27-1DF0ADDC15DB}" srcOrd="0" destOrd="0" presId="urn:microsoft.com/office/officeart/2005/8/layout/list1"/>
    <dgm:cxn modelId="{0E1387DC-7228-4B17-A2B2-57E35C918C09}" type="presParOf" srcId="{0507A69E-4528-49B6-9B44-A0C1340D0157}" destId="{F7A4F41A-CDE8-44ED-BEA6-A4CDC12DCB7A}" srcOrd="1" destOrd="0" presId="urn:microsoft.com/office/officeart/2005/8/layout/list1"/>
    <dgm:cxn modelId="{408A1542-E226-4435-87AF-DD643698A4D5}" type="presParOf" srcId="{4DDD1891-A609-4E3F-853F-DDC3B915635B}" destId="{56A763A3-D9D8-4936-A195-B7FC96591978}" srcOrd="9" destOrd="0" presId="urn:microsoft.com/office/officeart/2005/8/layout/list1"/>
    <dgm:cxn modelId="{6289B4CA-C097-4E73-AB09-9630453FC182}" type="presParOf" srcId="{4DDD1891-A609-4E3F-853F-DDC3B915635B}" destId="{3A29B281-9B3C-4A7B-95FA-653CF0AA7373}" srcOrd="10" destOrd="0" presId="urn:microsoft.com/office/officeart/2005/8/layout/list1"/>
    <dgm:cxn modelId="{ECE9285E-0EA2-410D-AF74-DB9A21B5E59C}" type="presParOf" srcId="{4DDD1891-A609-4E3F-853F-DDC3B915635B}" destId="{50F84009-783D-4471-8F38-905050405B4B}" srcOrd="11" destOrd="0" presId="urn:microsoft.com/office/officeart/2005/8/layout/list1"/>
    <dgm:cxn modelId="{75D5342E-150A-466B-8D63-F549687726B5}" type="presParOf" srcId="{4DDD1891-A609-4E3F-853F-DDC3B915635B}" destId="{F47FEA81-EF4F-4342-8F87-08C9D1F4547C}" srcOrd="12" destOrd="0" presId="urn:microsoft.com/office/officeart/2005/8/layout/list1"/>
    <dgm:cxn modelId="{F22A4C0F-46DC-4E23-A5C7-962C90E6911A}" type="presParOf" srcId="{F47FEA81-EF4F-4342-8F87-08C9D1F4547C}" destId="{4049B350-198F-410D-8C71-A3DCC97BA22B}" srcOrd="0" destOrd="0" presId="urn:microsoft.com/office/officeart/2005/8/layout/list1"/>
    <dgm:cxn modelId="{A931ACB4-015F-4B78-8355-B58D4FD8F7F6}" type="presParOf" srcId="{F47FEA81-EF4F-4342-8F87-08C9D1F4547C}" destId="{4655AFA8-CE5A-4AB7-99D8-510A05ECBB8B}" srcOrd="1" destOrd="0" presId="urn:microsoft.com/office/officeart/2005/8/layout/list1"/>
    <dgm:cxn modelId="{0A5483EC-0B2C-470D-8BA7-7B1F64BD744A}" type="presParOf" srcId="{4DDD1891-A609-4E3F-853F-DDC3B915635B}" destId="{C2AD7EE4-EC73-425F-8AC3-F10147687798}" srcOrd="13" destOrd="0" presId="urn:microsoft.com/office/officeart/2005/8/layout/list1"/>
    <dgm:cxn modelId="{AA7EF608-92F3-41AB-8BE6-8033199136AE}" type="presParOf" srcId="{4DDD1891-A609-4E3F-853F-DDC3B915635B}" destId="{207952CA-EE4D-4CEE-BE81-1D96F7BA0D13}" srcOrd="14" destOrd="0" presId="urn:microsoft.com/office/officeart/2005/8/layout/list1"/>
    <dgm:cxn modelId="{DB8BF1A1-428F-416E-ACCA-FB44AB7D10E8}" type="presParOf" srcId="{4DDD1891-A609-4E3F-853F-DDC3B915635B}" destId="{C7259603-A5DE-4462-BF34-2667AEAEBEC6}" srcOrd="15" destOrd="0" presId="urn:microsoft.com/office/officeart/2005/8/layout/list1"/>
    <dgm:cxn modelId="{F835C6C8-DAD4-4EFC-B753-B88035670200}" type="presParOf" srcId="{4DDD1891-A609-4E3F-853F-DDC3B915635B}" destId="{C7019916-87CB-4383-91AD-60A7BB91F0DB}" srcOrd="16" destOrd="0" presId="urn:microsoft.com/office/officeart/2005/8/layout/list1"/>
    <dgm:cxn modelId="{2F5C6F18-5098-4446-B12A-FCBB67BB5F21}" type="presParOf" srcId="{C7019916-87CB-4383-91AD-60A7BB91F0DB}" destId="{7C0D4FB4-0DBC-4028-8C7A-36B8A033661C}" srcOrd="0" destOrd="0" presId="urn:microsoft.com/office/officeart/2005/8/layout/list1"/>
    <dgm:cxn modelId="{6C353982-9503-4CF9-8FA3-4179B9E937F3}" type="presParOf" srcId="{C7019916-87CB-4383-91AD-60A7BB91F0DB}" destId="{EFE21B41-B764-4AC4-898E-C191674B4FC3}" srcOrd="1" destOrd="0" presId="urn:microsoft.com/office/officeart/2005/8/layout/list1"/>
    <dgm:cxn modelId="{7542681A-678D-435D-9AFA-1D6AD1BEE906}" type="presParOf" srcId="{4DDD1891-A609-4E3F-853F-DDC3B915635B}" destId="{6743965C-D100-456A-9CB1-E9A61BF4B628}" srcOrd="17" destOrd="0" presId="urn:microsoft.com/office/officeart/2005/8/layout/list1"/>
    <dgm:cxn modelId="{510DCCEE-36E6-4B86-A7AD-E43826F16B1D}" type="presParOf" srcId="{4DDD1891-A609-4E3F-853F-DDC3B915635B}" destId="{5C96897B-E085-4B1D-8F30-467D96E53795}" srcOrd="18" destOrd="0" presId="urn:microsoft.com/office/officeart/2005/8/layout/list1"/>
    <dgm:cxn modelId="{8EF7EFF0-3F7C-4C49-B77D-9F564137E177}" type="presParOf" srcId="{4DDD1891-A609-4E3F-853F-DDC3B915635B}" destId="{3DB26738-7B4E-4F0B-BF8B-672258241787}" srcOrd="19" destOrd="0" presId="urn:microsoft.com/office/officeart/2005/8/layout/list1"/>
    <dgm:cxn modelId="{CD3BEEF4-B5D1-4383-A3FC-D1F04249219F}" type="presParOf" srcId="{4DDD1891-A609-4E3F-853F-DDC3B915635B}" destId="{E03CEF99-F6FF-4B04-A358-66026B6E1341}" srcOrd="20" destOrd="0" presId="urn:microsoft.com/office/officeart/2005/8/layout/list1"/>
    <dgm:cxn modelId="{09D4A2B9-CD20-4FE8-8BBE-5F57B6C99EB1}" type="presParOf" srcId="{E03CEF99-F6FF-4B04-A358-66026B6E1341}" destId="{6AB8ECBA-08CC-4894-BC9F-C28D3DDCDA22}" srcOrd="0" destOrd="0" presId="urn:microsoft.com/office/officeart/2005/8/layout/list1"/>
    <dgm:cxn modelId="{035A9E15-29A9-4113-BB32-6B59A09E8828}" type="presParOf" srcId="{E03CEF99-F6FF-4B04-A358-66026B6E1341}" destId="{F9D731C9-6497-4C6D-B964-D8D3D9A11838}" srcOrd="1" destOrd="0" presId="urn:microsoft.com/office/officeart/2005/8/layout/list1"/>
    <dgm:cxn modelId="{ABAD3511-E6A6-4371-9F5C-72BC7C202A7A}" type="presParOf" srcId="{4DDD1891-A609-4E3F-853F-DDC3B915635B}" destId="{19888303-3AFA-4694-9715-78105985C5CD}" srcOrd="21" destOrd="0" presId="urn:microsoft.com/office/officeart/2005/8/layout/list1"/>
    <dgm:cxn modelId="{1D7F1E94-CE3B-4F13-BEB4-33139CC4B4D1}" type="presParOf" srcId="{4DDD1891-A609-4E3F-853F-DDC3B915635B}" destId="{6F5E7F56-1DE0-495A-94C2-BF2F505E3A6E}" srcOrd="22" destOrd="0" presId="urn:microsoft.com/office/officeart/2005/8/layout/list1"/>
    <dgm:cxn modelId="{AA134E05-083C-4520-B7EE-BDDAA2861BD6}" type="presParOf" srcId="{4DDD1891-A609-4E3F-853F-DDC3B915635B}" destId="{6039D372-2590-447B-80A0-1D214154F664}" srcOrd="23" destOrd="0" presId="urn:microsoft.com/office/officeart/2005/8/layout/list1"/>
    <dgm:cxn modelId="{80C6A30F-D7AC-42FC-9456-5C2CE0D43159}" type="presParOf" srcId="{4DDD1891-A609-4E3F-853F-DDC3B915635B}" destId="{C81C44B3-32EB-40EC-8769-2E7B43DD416E}" srcOrd="24" destOrd="0" presId="urn:microsoft.com/office/officeart/2005/8/layout/list1"/>
    <dgm:cxn modelId="{F3C421F1-F3F0-4A96-B395-18AFE1912C45}" type="presParOf" srcId="{C81C44B3-32EB-40EC-8769-2E7B43DD416E}" destId="{92AB98B3-871D-4347-A564-9059871CB96A}" srcOrd="0" destOrd="0" presId="urn:microsoft.com/office/officeart/2005/8/layout/list1"/>
    <dgm:cxn modelId="{A221F2BB-7292-4279-8421-0C1A4C8697AB}" type="presParOf" srcId="{C81C44B3-32EB-40EC-8769-2E7B43DD416E}" destId="{38301483-EE52-4001-AABE-7FCC0EF8B399}" srcOrd="1" destOrd="0" presId="urn:microsoft.com/office/officeart/2005/8/layout/list1"/>
    <dgm:cxn modelId="{F1B773C8-733A-4D51-91C0-9EFB044C5A06}" type="presParOf" srcId="{4DDD1891-A609-4E3F-853F-DDC3B915635B}" destId="{DC158DD2-3AAA-424F-BD80-0DCC33E65886}" srcOrd="25" destOrd="0" presId="urn:microsoft.com/office/officeart/2005/8/layout/list1"/>
    <dgm:cxn modelId="{8D76AC59-471B-49E0-A08F-6878A9E47E57}" type="presParOf" srcId="{4DDD1891-A609-4E3F-853F-DDC3B915635B}" destId="{2B29BD47-01E8-4ADF-BC30-DEAED7109309}" srcOrd="26" destOrd="0" presId="urn:microsoft.com/office/officeart/2005/8/layout/list1"/>
    <dgm:cxn modelId="{EFDF0871-32C0-4974-A6A5-B3B2A51513AA}" type="presParOf" srcId="{4DDD1891-A609-4E3F-853F-DDC3B915635B}" destId="{EE400469-0DDF-4E0D-991F-A3CBC00B2CF2}" srcOrd="27" destOrd="0" presId="urn:microsoft.com/office/officeart/2005/8/layout/list1"/>
    <dgm:cxn modelId="{CA4CAA3A-3B17-4C9A-AAE2-366B92FB5747}" type="presParOf" srcId="{4DDD1891-A609-4E3F-853F-DDC3B915635B}" destId="{5B81DACF-D8BD-495E-8871-136D86A1A26C}" srcOrd="28" destOrd="0" presId="urn:microsoft.com/office/officeart/2005/8/layout/list1"/>
    <dgm:cxn modelId="{90B82421-8621-47A3-AE47-6187B1A1BCCB}" type="presParOf" srcId="{5B81DACF-D8BD-495E-8871-136D86A1A26C}" destId="{B894E1DC-DAEF-404A-A847-808AF8BC92E8}" srcOrd="0" destOrd="0" presId="urn:microsoft.com/office/officeart/2005/8/layout/list1"/>
    <dgm:cxn modelId="{8937B9FB-A6CC-4B62-8466-E43C5E3D37D8}" type="presParOf" srcId="{5B81DACF-D8BD-495E-8871-136D86A1A26C}" destId="{12C9A476-E4DA-4A62-BE42-A8AB86C8EDB3}" srcOrd="1" destOrd="0" presId="urn:microsoft.com/office/officeart/2005/8/layout/list1"/>
    <dgm:cxn modelId="{515EE305-DBEE-49B8-886A-B7DC5BCD0559}" type="presParOf" srcId="{4DDD1891-A609-4E3F-853F-DDC3B915635B}" destId="{C9E29156-AFA6-41BD-83D7-54FC224CC49C}" srcOrd="29" destOrd="0" presId="urn:microsoft.com/office/officeart/2005/8/layout/list1"/>
    <dgm:cxn modelId="{B95A4C78-A47A-44E7-BE02-EA613F21258C}" type="presParOf" srcId="{4DDD1891-A609-4E3F-853F-DDC3B915635B}" destId="{2AD37149-7076-4ECD-A702-5E9BEDC5CE0C}" srcOrd="30" destOrd="0" presId="urn:microsoft.com/office/officeart/2005/8/layout/list1"/>
    <dgm:cxn modelId="{D16184F5-C115-44A7-8473-9C949BC4BBBF}" type="presParOf" srcId="{4DDD1891-A609-4E3F-853F-DDC3B915635B}" destId="{5A3CB60B-6D30-48E7-984A-80497D51AC13}" srcOrd="31" destOrd="0" presId="urn:microsoft.com/office/officeart/2005/8/layout/list1"/>
    <dgm:cxn modelId="{AF6933B0-C4BA-47D6-8740-9268A3EF5889}" type="presParOf" srcId="{4DDD1891-A609-4E3F-853F-DDC3B915635B}" destId="{C183F027-3240-4BDE-9D38-929755A6E1D5}" srcOrd="32" destOrd="0" presId="urn:microsoft.com/office/officeart/2005/8/layout/list1"/>
    <dgm:cxn modelId="{1B7B2B5C-0D87-4CE1-B91C-687EFAAB7C1D}" type="presParOf" srcId="{C183F027-3240-4BDE-9D38-929755A6E1D5}" destId="{9CA921A6-A04C-4B39-A9C1-2B0A58B362AF}" srcOrd="0" destOrd="0" presId="urn:microsoft.com/office/officeart/2005/8/layout/list1"/>
    <dgm:cxn modelId="{AB185C62-4226-4F73-AFDA-31F30FB04530}" type="presParOf" srcId="{C183F027-3240-4BDE-9D38-929755A6E1D5}" destId="{78448C06-D5B1-467D-BBBC-B85300797F69}" srcOrd="1" destOrd="0" presId="urn:microsoft.com/office/officeart/2005/8/layout/list1"/>
    <dgm:cxn modelId="{8311C86E-B0AB-4550-A4F8-72CB42D0CCAC}" type="presParOf" srcId="{4DDD1891-A609-4E3F-853F-DDC3B915635B}" destId="{EADA3C31-219D-4DAD-B7EB-28285B52BF6B}" srcOrd="33" destOrd="0" presId="urn:microsoft.com/office/officeart/2005/8/layout/list1"/>
    <dgm:cxn modelId="{FFCEFB55-C129-4AD2-8CFB-337408140B9D}" type="presParOf" srcId="{4DDD1891-A609-4E3F-853F-DDC3B915635B}" destId="{0EE2E4DF-BB75-46A1-851C-E0E2CD8B878F}" srcOrd="34" destOrd="0" presId="urn:microsoft.com/office/officeart/2005/8/layout/list1"/>
    <dgm:cxn modelId="{28D5D45C-57A1-4437-B107-43BA5DFD5B1E}" type="presParOf" srcId="{4DDD1891-A609-4E3F-853F-DDC3B915635B}" destId="{45406785-4353-471C-A4EF-481BD13EF379}" srcOrd="35" destOrd="0" presId="urn:microsoft.com/office/officeart/2005/8/layout/list1"/>
    <dgm:cxn modelId="{E674B22E-DA00-48B9-BE49-C3265838A27B}" type="presParOf" srcId="{4DDD1891-A609-4E3F-853F-DDC3B915635B}" destId="{156A8F27-99E2-42B5-B333-35A6D74F69CD}" srcOrd="36" destOrd="0" presId="urn:microsoft.com/office/officeart/2005/8/layout/list1"/>
    <dgm:cxn modelId="{852081C6-930D-47B7-84DC-91F6F33D1A84}" type="presParOf" srcId="{156A8F27-99E2-42B5-B333-35A6D74F69CD}" destId="{09CCAA99-3E6B-4B42-AD19-5160CC20C137}" srcOrd="0" destOrd="0" presId="urn:microsoft.com/office/officeart/2005/8/layout/list1"/>
    <dgm:cxn modelId="{1FE7724D-0C66-4C02-9CD7-D8E4BE11D272}" type="presParOf" srcId="{156A8F27-99E2-42B5-B333-35A6D74F69CD}" destId="{424F1EBF-88AC-4790-83E7-DEA3C4D148ED}" srcOrd="1" destOrd="0" presId="urn:microsoft.com/office/officeart/2005/8/layout/list1"/>
    <dgm:cxn modelId="{AF059A30-1C7A-4A2B-A899-EABC524DBDBF}" type="presParOf" srcId="{4DDD1891-A609-4E3F-853F-DDC3B915635B}" destId="{1ADFFAF4-ED66-44C3-9E76-BC801F65BF29}" srcOrd="37" destOrd="0" presId="urn:microsoft.com/office/officeart/2005/8/layout/list1"/>
    <dgm:cxn modelId="{B292CF17-A8FC-411B-9971-164934DB35D6}" type="presParOf" srcId="{4DDD1891-A609-4E3F-853F-DDC3B915635B}" destId="{CE122A0C-8ABD-4D49-B067-3D9B9D5E8139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9D935-ECDF-456A-9934-8912E210C9F1}">
      <dsp:nvSpPr>
        <dsp:cNvPr id="0" name=""/>
        <dsp:cNvSpPr/>
      </dsp:nvSpPr>
      <dsp:spPr>
        <a:xfrm>
          <a:off x="1919027" y="0"/>
          <a:ext cx="4713288" cy="4713288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C7E51-26A3-42F8-82CA-F5DA6A7CA343}">
      <dsp:nvSpPr>
        <dsp:cNvPr id="0" name=""/>
        <dsp:cNvSpPr/>
      </dsp:nvSpPr>
      <dsp:spPr>
        <a:xfrm>
          <a:off x="4275671" y="472095"/>
          <a:ext cx="3063637" cy="5293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3">
                  <a:lumMod val="50000"/>
                </a:schemeClr>
              </a:solidFill>
            </a:rPr>
            <a:t>системность, </a:t>
          </a:r>
          <a:endParaRPr lang="ru-RU" sz="32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301510" y="497934"/>
        <a:ext cx="3011959" cy="477646"/>
      </dsp:txXfrm>
    </dsp:sp>
    <dsp:sp modelId="{53822638-6560-4D7C-82A9-464EF6ED4DBA}">
      <dsp:nvSpPr>
        <dsp:cNvPr id="0" name=""/>
        <dsp:cNvSpPr/>
      </dsp:nvSpPr>
      <dsp:spPr>
        <a:xfrm>
          <a:off x="4275671" y="1067585"/>
          <a:ext cx="3063637" cy="5293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</a:rPr>
            <a:t>наглядность, </a:t>
          </a:r>
          <a:endParaRPr lang="ru-RU" sz="3200" b="1" kern="1200" dirty="0">
            <a:solidFill>
              <a:srgbClr val="C00000"/>
            </a:solidFill>
          </a:endParaRPr>
        </a:p>
      </dsp:txBody>
      <dsp:txXfrm>
        <a:off x="4301510" y="1093424"/>
        <a:ext cx="3011959" cy="477646"/>
      </dsp:txXfrm>
    </dsp:sp>
    <dsp:sp modelId="{DFB5DA56-28D1-4691-B50E-7B6E48947AE9}">
      <dsp:nvSpPr>
        <dsp:cNvPr id="0" name=""/>
        <dsp:cNvSpPr/>
      </dsp:nvSpPr>
      <dsp:spPr>
        <a:xfrm>
          <a:off x="4275671" y="1663075"/>
          <a:ext cx="3063637" cy="5293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70C0"/>
              </a:solidFill>
            </a:rPr>
            <a:t>доступность, </a:t>
          </a:r>
          <a:endParaRPr lang="ru-RU" sz="3200" b="1" kern="1200" dirty="0">
            <a:solidFill>
              <a:srgbClr val="0070C0"/>
            </a:solidFill>
          </a:endParaRPr>
        </a:p>
      </dsp:txBody>
      <dsp:txXfrm>
        <a:off x="4301510" y="1688914"/>
        <a:ext cx="3011959" cy="477646"/>
      </dsp:txXfrm>
    </dsp:sp>
    <dsp:sp modelId="{A0D2986E-3AAD-4C16-AF24-DC2460659C83}">
      <dsp:nvSpPr>
        <dsp:cNvPr id="0" name=""/>
        <dsp:cNvSpPr/>
      </dsp:nvSpPr>
      <dsp:spPr>
        <a:xfrm>
          <a:off x="4276268" y="2258565"/>
          <a:ext cx="3062442" cy="13209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75000"/>
                </a:schemeClr>
              </a:solidFill>
            </a:rPr>
            <a:t>учет возрастных и индивидуальных особенностей детей, </a:t>
          </a:r>
          <a:endParaRPr lang="ru-RU" sz="24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4340752" y="2323049"/>
        <a:ext cx="2933474" cy="1192003"/>
      </dsp:txXfrm>
    </dsp:sp>
    <dsp:sp modelId="{15AFD786-BD80-4424-B201-45EE6984DD1B}">
      <dsp:nvSpPr>
        <dsp:cNvPr id="0" name=""/>
        <dsp:cNvSpPr/>
      </dsp:nvSpPr>
      <dsp:spPr>
        <a:xfrm>
          <a:off x="4275671" y="3645702"/>
          <a:ext cx="3063637" cy="5293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B050"/>
              </a:solidFill>
            </a:rPr>
            <a:t>сезонность.</a:t>
          </a:r>
          <a:endParaRPr lang="ru-RU" sz="3200" b="1" kern="1200" dirty="0">
            <a:solidFill>
              <a:srgbClr val="00B050"/>
            </a:solidFill>
          </a:endParaRPr>
        </a:p>
      </dsp:txBody>
      <dsp:txXfrm>
        <a:off x="4301510" y="3671541"/>
        <a:ext cx="3011959" cy="4776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4DE80A-DB6B-461B-ADA1-E2B6ED902FA6}">
      <dsp:nvSpPr>
        <dsp:cNvPr id="0" name=""/>
        <dsp:cNvSpPr/>
      </dsp:nvSpPr>
      <dsp:spPr>
        <a:xfrm>
          <a:off x="0" y="233204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0DEBC8-3CAB-44A2-B35F-EE25D110808C}">
      <dsp:nvSpPr>
        <dsp:cNvPr id="0" name=""/>
        <dsp:cNvSpPr/>
      </dsp:nvSpPr>
      <dsp:spPr>
        <a:xfrm>
          <a:off x="448629" y="100364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Проектная деятельность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113333"/>
        <a:ext cx="8398008" cy="239742"/>
      </dsp:txXfrm>
    </dsp:sp>
    <dsp:sp modelId="{95218E20-5761-49C2-899B-5D9168C67E21}">
      <dsp:nvSpPr>
        <dsp:cNvPr id="0" name=""/>
        <dsp:cNvSpPr/>
      </dsp:nvSpPr>
      <dsp:spPr>
        <a:xfrm>
          <a:off x="0" y="641444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103764"/>
              <a:satOff val="4423"/>
              <a:lumOff val="9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B15B1D-8B83-4F3A-8E49-FCDADCEE4E8B}">
      <dsp:nvSpPr>
        <dsp:cNvPr id="0" name=""/>
        <dsp:cNvSpPr/>
      </dsp:nvSpPr>
      <dsp:spPr>
        <a:xfrm>
          <a:off x="448629" y="508604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tint val="50000"/>
                <a:satMod val="300000"/>
              </a:schemeClr>
            </a:gs>
            <a:gs pos="35000">
              <a:schemeClr val="accent5">
                <a:hueOff val="-1103764"/>
                <a:satOff val="4423"/>
                <a:lumOff val="959"/>
                <a:alphaOff val="0"/>
                <a:tint val="37000"/>
                <a:satMod val="30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Исследовательская деятельность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521573"/>
        <a:ext cx="8398008" cy="239742"/>
      </dsp:txXfrm>
    </dsp:sp>
    <dsp:sp modelId="{3A29B281-9B3C-4A7B-95FA-653CF0AA7373}">
      <dsp:nvSpPr>
        <dsp:cNvPr id="0" name=""/>
        <dsp:cNvSpPr/>
      </dsp:nvSpPr>
      <dsp:spPr>
        <a:xfrm>
          <a:off x="0" y="1049684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207528"/>
              <a:satOff val="8847"/>
              <a:lumOff val="19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A4F41A-CDE8-44ED-BEA6-A4CDC12DCB7A}">
      <dsp:nvSpPr>
        <dsp:cNvPr id="0" name=""/>
        <dsp:cNvSpPr/>
      </dsp:nvSpPr>
      <dsp:spPr>
        <a:xfrm>
          <a:off x="448629" y="916844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tint val="50000"/>
                <a:satMod val="300000"/>
              </a:schemeClr>
            </a:gs>
            <a:gs pos="35000">
              <a:schemeClr val="accent5">
                <a:hueOff val="-2207528"/>
                <a:satOff val="8847"/>
                <a:lumOff val="1917"/>
                <a:alphaOff val="0"/>
                <a:tint val="37000"/>
                <a:satMod val="30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Образовательная деятельность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929813"/>
        <a:ext cx="8398008" cy="239742"/>
      </dsp:txXfrm>
    </dsp:sp>
    <dsp:sp modelId="{207952CA-EE4D-4CEE-BE81-1D96F7BA0D13}">
      <dsp:nvSpPr>
        <dsp:cNvPr id="0" name=""/>
        <dsp:cNvSpPr/>
      </dsp:nvSpPr>
      <dsp:spPr>
        <a:xfrm>
          <a:off x="0" y="1457924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55AFA8-CE5A-4AB7-99D8-510A05ECBB8B}">
      <dsp:nvSpPr>
        <dsp:cNvPr id="0" name=""/>
        <dsp:cNvSpPr/>
      </dsp:nvSpPr>
      <dsp:spPr>
        <a:xfrm>
          <a:off x="448629" y="1325084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Практическая деятельность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1338053"/>
        <a:ext cx="8398008" cy="239742"/>
      </dsp:txXfrm>
    </dsp:sp>
    <dsp:sp modelId="{5C96897B-E085-4B1D-8F30-467D96E53795}">
      <dsp:nvSpPr>
        <dsp:cNvPr id="0" name=""/>
        <dsp:cNvSpPr/>
      </dsp:nvSpPr>
      <dsp:spPr>
        <a:xfrm>
          <a:off x="0" y="1866164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415056"/>
              <a:satOff val="17694"/>
              <a:lumOff val="383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E21B41-B764-4AC4-898E-C191674B4FC3}">
      <dsp:nvSpPr>
        <dsp:cNvPr id="0" name=""/>
        <dsp:cNvSpPr/>
      </dsp:nvSpPr>
      <dsp:spPr>
        <a:xfrm>
          <a:off x="448629" y="1733324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tint val="50000"/>
                <a:satMod val="300000"/>
              </a:schemeClr>
            </a:gs>
            <a:gs pos="35000">
              <a:schemeClr val="accent5">
                <a:hueOff val="-4415056"/>
                <a:satOff val="17694"/>
                <a:lumOff val="3835"/>
                <a:alphaOff val="0"/>
                <a:tint val="37000"/>
                <a:satMod val="30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Театральная деятельность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1746293"/>
        <a:ext cx="8398008" cy="239742"/>
      </dsp:txXfrm>
    </dsp:sp>
    <dsp:sp modelId="{6F5E7F56-1DE0-495A-94C2-BF2F505E3A6E}">
      <dsp:nvSpPr>
        <dsp:cNvPr id="0" name=""/>
        <dsp:cNvSpPr/>
      </dsp:nvSpPr>
      <dsp:spPr>
        <a:xfrm>
          <a:off x="0" y="2753163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518820"/>
              <a:satOff val="22117"/>
              <a:lumOff val="479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D731C9-6497-4C6D-B964-D8D3D9A11838}">
      <dsp:nvSpPr>
        <dsp:cNvPr id="0" name=""/>
        <dsp:cNvSpPr/>
      </dsp:nvSpPr>
      <dsp:spPr>
        <a:xfrm>
          <a:off x="448191" y="2141564"/>
          <a:ext cx="8415719" cy="744438"/>
        </a:xfrm>
        <a:prstGeom prst="roundRect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tint val="50000"/>
                <a:satMod val="300000"/>
              </a:schemeClr>
            </a:gs>
            <a:gs pos="35000">
              <a:schemeClr val="accent5">
                <a:hueOff val="-5518820"/>
                <a:satOff val="22117"/>
                <a:lumOff val="4793"/>
                <a:alphaOff val="0"/>
                <a:tint val="37000"/>
                <a:satMod val="30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Работа с родителями:  собрания, консультации, беседы, конкурсы, </a:t>
          </a:r>
          <a:r>
            <a:rPr lang="ru-RU" sz="2400" b="1" kern="1200" dirty="0" err="1" smtClean="0">
              <a:solidFill>
                <a:schemeClr val="tx1"/>
              </a:solidFill>
            </a:rPr>
            <a:t>лепбук</a:t>
          </a:r>
          <a:r>
            <a:rPr lang="ru-RU" sz="2400" b="1" kern="1200" dirty="0" smtClean="0">
              <a:solidFill>
                <a:schemeClr val="tx1"/>
              </a:solidFill>
            </a:rPr>
            <a:t>.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84531" y="2177904"/>
        <a:ext cx="8343039" cy="671758"/>
      </dsp:txXfrm>
    </dsp:sp>
    <dsp:sp modelId="{2B29BD47-01E8-4ADF-BC30-DEAED7109309}">
      <dsp:nvSpPr>
        <dsp:cNvPr id="0" name=""/>
        <dsp:cNvSpPr/>
      </dsp:nvSpPr>
      <dsp:spPr>
        <a:xfrm>
          <a:off x="0" y="3161403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301483-EE52-4001-AABE-7FCC0EF8B399}">
      <dsp:nvSpPr>
        <dsp:cNvPr id="0" name=""/>
        <dsp:cNvSpPr/>
      </dsp:nvSpPr>
      <dsp:spPr>
        <a:xfrm>
          <a:off x="448629" y="3028563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Клуб «Мастерица»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3041532"/>
        <a:ext cx="8398008" cy="239742"/>
      </dsp:txXfrm>
    </dsp:sp>
    <dsp:sp modelId="{2AD37149-7076-4ECD-A702-5E9BEDC5CE0C}">
      <dsp:nvSpPr>
        <dsp:cNvPr id="0" name=""/>
        <dsp:cNvSpPr/>
      </dsp:nvSpPr>
      <dsp:spPr>
        <a:xfrm>
          <a:off x="0" y="3569643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726349"/>
              <a:satOff val="30964"/>
              <a:lumOff val="67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C9A476-E4DA-4A62-BE42-A8AB86C8EDB3}">
      <dsp:nvSpPr>
        <dsp:cNvPr id="0" name=""/>
        <dsp:cNvSpPr/>
      </dsp:nvSpPr>
      <dsp:spPr>
        <a:xfrm>
          <a:off x="448629" y="3436803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tint val="50000"/>
                <a:satMod val="300000"/>
              </a:schemeClr>
            </a:gs>
            <a:gs pos="35000">
              <a:schemeClr val="accent5">
                <a:hueOff val="-7726349"/>
                <a:satOff val="30964"/>
                <a:lumOff val="6711"/>
                <a:alphaOff val="0"/>
                <a:tint val="37000"/>
                <a:satMod val="30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Кружок «</a:t>
          </a:r>
          <a:r>
            <a:rPr lang="ru-RU" sz="2400" b="1" kern="1200" dirty="0" err="1" smtClean="0">
              <a:solidFill>
                <a:schemeClr val="tx1"/>
              </a:solidFill>
            </a:rPr>
            <a:t>Экодобро</a:t>
          </a:r>
          <a:r>
            <a:rPr lang="ru-RU" sz="2400" b="1" kern="1200" dirty="0" smtClean="0">
              <a:solidFill>
                <a:schemeClr val="tx1"/>
              </a:solidFill>
            </a:rPr>
            <a:t>»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3449772"/>
        <a:ext cx="8398008" cy="239742"/>
      </dsp:txXfrm>
    </dsp:sp>
    <dsp:sp modelId="{0EE2E4DF-BB75-46A1-851C-E0E2CD8B878F}">
      <dsp:nvSpPr>
        <dsp:cNvPr id="0" name=""/>
        <dsp:cNvSpPr/>
      </dsp:nvSpPr>
      <dsp:spPr>
        <a:xfrm>
          <a:off x="0" y="3977883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830112"/>
              <a:satOff val="35388"/>
              <a:lumOff val="76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448C06-D5B1-467D-BBBC-B85300797F69}">
      <dsp:nvSpPr>
        <dsp:cNvPr id="0" name=""/>
        <dsp:cNvSpPr/>
      </dsp:nvSpPr>
      <dsp:spPr>
        <a:xfrm>
          <a:off x="448629" y="3845043"/>
          <a:ext cx="8423946" cy="265680"/>
        </a:xfrm>
        <a:prstGeom prst="roundRect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tint val="50000"/>
                <a:satMod val="300000"/>
              </a:schemeClr>
            </a:gs>
            <a:gs pos="35000">
              <a:schemeClr val="accent5">
                <a:hueOff val="-8830112"/>
                <a:satOff val="35388"/>
                <a:lumOff val="7669"/>
                <a:alphaOff val="0"/>
                <a:tint val="37000"/>
                <a:satMod val="30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Конкурсы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61598" y="3858012"/>
        <a:ext cx="8398008" cy="239742"/>
      </dsp:txXfrm>
    </dsp:sp>
    <dsp:sp modelId="{CE122A0C-8ABD-4D49-B067-3D9B9D5E8139}">
      <dsp:nvSpPr>
        <dsp:cNvPr id="0" name=""/>
        <dsp:cNvSpPr/>
      </dsp:nvSpPr>
      <dsp:spPr>
        <a:xfrm>
          <a:off x="0" y="4386123"/>
          <a:ext cx="8972584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4F1EBF-88AC-4790-83E7-DEA3C4D148ED}">
      <dsp:nvSpPr>
        <dsp:cNvPr id="0" name=""/>
        <dsp:cNvSpPr/>
      </dsp:nvSpPr>
      <dsp:spPr>
        <a:xfrm>
          <a:off x="448629" y="4253283"/>
          <a:ext cx="6280808" cy="2656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400" tIns="0" rIns="237400" bIns="0" numCol="1" spcCol="1270" anchor="ctr" anchorCtr="0">
          <a:noAutofit/>
        </a:bodyPr>
        <a:lstStyle/>
        <a:p>
          <a:pPr lvl="0" algn="l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461598" y="4266252"/>
        <a:ext cx="6254870" cy="23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A94AF-A946-4B54-BFB0-CD0F9783015A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AF965-617B-4FD5-ACE7-4AEF444372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926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AF965-617B-4FD5-ACE7-4AEF4443722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183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AF965-617B-4FD5-ACE7-4AEF4443722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16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88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4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izv.ru/archives/241" TargetMode="External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72066" y="3357562"/>
            <a:ext cx="3878272" cy="714380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2019-2020 годы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215370" cy="125157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опыт работы </a:t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ЭКОЛОГИЧЕСКОМУ ВОСПИТАНИЮ ДОШКОЛЬНИКОВ</a:t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Морозовой Виктории Викторовны  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                                                                                            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36650"/>
            <a:ext cx="750099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Муниципальное бюджетное дошкольное образовательное учреждение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детский сад </a:t>
            </a:r>
            <a:r>
              <a:rPr lang="ru-RU" b="1" dirty="0" err="1" smtClean="0">
                <a:solidFill>
                  <a:srgbClr val="00B050"/>
                </a:solidFill>
              </a:rPr>
              <a:t>общеразвивающего</a:t>
            </a:r>
            <a:r>
              <a:rPr lang="ru-RU" b="1" dirty="0" smtClean="0">
                <a:solidFill>
                  <a:srgbClr val="00B050"/>
                </a:solidFill>
              </a:rPr>
              <a:t> вида №11 «Рябинка» г. Грязи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err="1" smtClean="0">
                <a:solidFill>
                  <a:srgbClr val="00B050"/>
                </a:solidFill>
              </a:rPr>
              <a:t>Грязинского</a:t>
            </a:r>
            <a:r>
              <a:rPr lang="ru-RU" b="1" dirty="0" smtClean="0">
                <a:solidFill>
                  <a:srgbClr val="00B050"/>
                </a:solidFill>
              </a:rPr>
              <a:t> муниципального района Липецкой области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3796" name="Рисунок 1" descr="DSC_0011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357562"/>
            <a:ext cx="507209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00694" y="4714884"/>
            <a:ext cx="2287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г.Грязи, 2020 г.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0" descr="C:\Users\admin\Desktop\вика фото\20200227_1357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9994" y="1071546"/>
            <a:ext cx="5072098" cy="2342323"/>
          </a:xfrm>
          <a:prstGeom prst="rect">
            <a:avLst/>
          </a:prstGeom>
          <a:noFill/>
        </p:spPr>
      </p:pic>
      <p:pic>
        <p:nvPicPr>
          <p:cNvPr id="5128" name="Рисунок 12" descr="http://grizv.ru/wp-content/uploads/2020/01/imagesParsTXT/image_gi0031_81972/33275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3714776" cy="3019564"/>
          </a:xfrm>
          <a:prstGeom prst="rect">
            <a:avLst/>
          </a:prstGeom>
          <a:noFill/>
        </p:spPr>
      </p:pic>
      <p:pic>
        <p:nvPicPr>
          <p:cNvPr id="5126" name="Рисунок 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643314"/>
            <a:ext cx="3929090" cy="262896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3"/>
            <a:ext cx="9144000" cy="928693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Разработала программу театрального кружка экологической направленности «</a:t>
            </a:r>
            <a:r>
              <a:rPr lang="ru-RU" sz="2400" b="1" dirty="0" err="1" smtClean="0">
                <a:solidFill>
                  <a:srgbClr val="FF0000"/>
                </a:solidFill>
              </a:rPr>
              <a:t>ЭКОдобро</a:t>
            </a:r>
            <a:r>
              <a:rPr lang="ru-RU" sz="2400" b="1" dirty="0" smtClean="0">
                <a:solidFill>
                  <a:srgbClr val="FF0000"/>
                </a:solidFill>
              </a:rPr>
              <a:t>». Было поставлено 5 </a:t>
            </a:r>
            <a:r>
              <a:rPr lang="ru-RU" sz="2400" b="1" dirty="0" err="1" smtClean="0">
                <a:solidFill>
                  <a:srgbClr val="FF0000"/>
                </a:solidFill>
              </a:rPr>
              <a:t>экосказок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Рисунок 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71546"/>
            <a:ext cx="3421068" cy="2279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2928934"/>
            <a:ext cx="264320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Постановка «Откуда пришёл дождик»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4140" y="2872018"/>
            <a:ext cx="235745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Экологическая сказка «Репка»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55576" y="5631378"/>
            <a:ext cx="236885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ea typeface="Times New Roman" pitchFamily="18" charset="0"/>
                <a:cs typeface="Times New Roman" pitchFamily="18" charset="0"/>
              </a:rPr>
              <a:t>День птиц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Постановка: «Как Незнайка птиц изучал»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5129" name="Picture 9" descr="C:\Users\admin\Desktop\вика фото\20200227_1357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7420" y="17884932"/>
            <a:ext cx="3929090" cy="1814475"/>
          </a:xfrm>
          <a:prstGeom prst="rect">
            <a:avLst/>
          </a:prstGeom>
          <a:noFill/>
        </p:spPr>
      </p:pic>
      <p:pic>
        <p:nvPicPr>
          <p:cNvPr id="11" name="Рисунок 12" descr="http://grizv.ru/wp-content/uploads/2020/01/imagesParsTXT/image_gi0031_81972/33275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033" y="3643314"/>
            <a:ext cx="3714776" cy="30195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flipV="1">
            <a:off x="6300192" y="5766952"/>
            <a:ext cx="2184380" cy="8289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6406042" y="5830196"/>
            <a:ext cx="20785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B0F0"/>
                </a:solidFill>
              </a:rPr>
              <a:t>Экосказка</a:t>
            </a:r>
            <a:r>
              <a:rPr lang="ru-RU" sz="1400" b="1" i="1" dirty="0" smtClean="0"/>
              <a:t> </a:t>
            </a:r>
            <a:r>
              <a:rPr lang="ru-RU" sz="14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«Скажем МУСОРУ : НЕТ </a:t>
            </a:r>
            <a:r>
              <a:rPr lang="ru-RU" sz="14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4929198"/>
            <a:ext cx="3643338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ЭКОЛОГИЧЕСКОЙ СКАЗКИ «СКАЖЕМ   МУСОРУ: НЕТ!»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Рисунок 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4584700" cy="4241800"/>
          </a:xfrm>
          <a:prstGeom prst="rect">
            <a:avLst/>
          </a:prstGeom>
          <a:noFill/>
        </p:spPr>
      </p:pic>
      <p:pic>
        <p:nvPicPr>
          <p:cNvPr id="28675" name="Рисунок 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725" y="2643182"/>
            <a:ext cx="5375275" cy="39735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2066" y="928670"/>
            <a:ext cx="3643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дню защиты от экологической опасности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3603783"/>
            <a:ext cx="8572528" cy="24622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работе с родителями по экологическому воспитанию детей мной использовались как традиционные формы (родительские собрания, консультации, беседы).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Очень важно привлечь родителей к участию в конкурсах, развлечениях, выставках.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Хорошей традицией  стала забота о зимующих птицах. В этой работе у меня сложилась определенная система: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 В экологическом уголке помещаю советы для родителей 2. Ежегодно проводится экологический праздник «День птиц». В программе праздника - конкурс «Лучший домик для птиц», выставки «Корм для разных птиц», «Чей корм вкуснее». Родители рисуют плакаты, приносят корм для птиц, вместе с детьми развешивают на деревьях сделанные ими домики и кормушки. Дети счастливы, а взрослые, помогая им, проявляя заинтересованность, поднимают свой авторитет.  Ежегодно принимаем участие в муниципальном конкурсе   «Кормушка для пернатого друга».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:\синичкин пень\101ND200\DSC_80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7687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синичкин пень\101ND200\DSC_810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2699" y="831709"/>
            <a:ext cx="371512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89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233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МОИ ДОСТИЖЕНИЯ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713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i="1" dirty="0" smtClean="0"/>
              <a:t>Конкурс «Огород на окне» по МБДОУ №11 «Рябинка»  2019 год 2-я младшая группа  -1место. </a:t>
            </a:r>
            <a:endParaRPr lang="ru-RU" sz="1600" dirty="0" smtClean="0"/>
          </a:p>
          <a:p>
            <a:r>
              <a:rPr lang="ru-RU" sz="1600" b="1" i="1" dirty="0" smtClean="0"/>
              <a:t>Конкурс «Огород на окне» по МБДОУ №11 «Рябинка»  2020 году средняя группа  - 2место.</a:t>
            </a:r>
            <a:endParaRPr lang="ru-RU" sz="1600" dirty="0" smtClean="0"/>
          </a:p>
          <a:p>
            <a:r>
              <a:rPr lang="ru-RU" sz="1600" b="1" i="1" dirty="0" err="1" smtClean="0"/>
              <a:t>Муниципальний</a:t>
            </a:r>
            <a:r>
              <a:rPr lang="ru-RU" sz="1600" b="1" i="1" dirty="0" smtClean="0"/>
              <a:t> этап </a:t>
            </a:r>
            <a:r>
              <a:rPr lang="en-US" sz="1600" b="1" i="1" dirty="0" smtClean="0"/>
              <a:t>XVII</a:t>
            </a:r>
            <a:r>
              <a:rPr lang="ru-RU" sz="1600" b="1" i="1" dirty="0" smtClean="0"/>
              <a:t> Всероссийского детского экологического форума«Зелёная планета 2019» в номинации «Современность и традиция» клуб «Мастерица» - 2 место (</a:t>
            </a:r>
            <a:r>
              <a:rPr lang="ru-RU" sz="1600" b="1" i="1" dirty="0" err="1" smtClean="0"/>
              <a:t>рук-ль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МорозоваВ.В</a:t>
            </a:r>
            <a:r>
              <a:rPr lang="ru-RU" sz="1600" b="1" i="1" dirty="0" smtClean="0"/>
              <a:t>.)</a:t>
            </a:r>
            <a:endParaRPr lang="ru-RU" sz="1600" dirty="0" smtClean="0"/>
          </a:p>
          <a:p>
            <a:r>
              <a:rPr lang="ru-RU" sz="1600" b="1" i="1" dirty="0" smtClean="0"/>
              <a:t>Региональный этап конкурса   </a:t>
            </a:r>
            <a:r>
              <a:rPr lang="en-US" sz="1600" b="1" i="1" dirty="0" smtClean="0"/>
              <a:t>XVII</a:t>
            </a:r>
            <a:r>
              <a:rPr lang="ru-RU" sz="1600" b="1" i="1" dirty="0" smtClean="0"/>
              <a:t> Всероссийского детского экологического форума  «Зелёная планета 2019» в номинации «Современность и традиция» театральная постановка «Берегите планету»   - 2 место (</a:t>
            </a:r>
            <a:r>
              <a:rPr lang="ru-RU" sz="1600" b="1" i="1" dirty="0" err="1" smtClean="0"/>
              <a:t>рук-ль</a:t>
            </a:r>
            <a:r>
              <a:rPr lang="ru-RU" sz="1600" b="1" i="1" dirty="0" smtClean="0"/>
              <a:t> Морозова В.В.)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18433" name="Рисунок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786189"/>
            <a:ext cx="2071702" cy="286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214819"/>
            <a:ext cx="1940912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786190"/>
            <a:ext cx="213231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131590"/>
            <a:ext cx="1928826" cy="272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907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509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002060"/>
                </a:solidFill>
              </a:rPr>
              <a:t>Экологическое воспитание дошкольников проходит непрерывно в процессе образовательной деятельности и в повседневной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785926"/>
          <a:ext cx="9258336" cy="471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428596" y="2357430"/>
            <a:ext cx="3063637" cy="2357454"/>
            <a:chOff x="3761303" y="471789"/>
            <a:chExt cx="3063637" cy="478693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761303" y="471789"/>
              <a:ext cx="3063637" cy="478693"/>
            </a:xfrm>
            <a:prstGeom prst="round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784671" y="495157"/>
              <a:ext cx="3016901" cy="4319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/>
                <a:t>В работе я следую следующим педагогическим принципам: </a:t>
              </a:r>
              <a:endParaRPr lang="ru-RU" sz="32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8972584" cy="471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1472" y="214290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Применяю на практике разнообразные формы, методы и приемы в работе.</a:t>
            </a:r>
          </a:p>
        </p:txBody>
      </p:sp>
      <p:pic>
        <p:nvPicPr>
          <p:cNvPr id="1026" name="Рисунок 6" descr="DSC_0058.JPG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00504"/>
            <a:ext cx="4214842" cy="303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47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Станция «Метеостанция»</a:t>
            </a:r>
          </a:p>
          <a:p>
            <a:r>
              <a:rPr lang="ru-RU" b="1" dirty="0" smtClean="0"/>
              <a:t>Станция «Огород»</a:t>
            </a:r>
          </a:p>
          <a:p>
            <a:r>
              <a:rPr lang="ru-RU" b="1" dirty="0" smtClean="0"/>
              <a:t>Станция «Хвойные ясли»</a:t>
            </a:r>
          </a:p>
          <a:p>
            <a:r>
              <a:rPr lang="ru-RU" b="1" dirty="0" smtClean="0"/>
              <a:t>Станция «Гостиница для насекомых»</a:t>
            </a:r>
          </a:p>
          <a:p>
            <a:r>
              <a:rPr lang="ru-RU" dirty="0"/>
              <a:t>К</a:t>
            </a:r>
            <a:r>
              <a:rPr lang="ru-RU" dirty="0" smtClean="0"/>
              <a:t>оллекция образцов древесины.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«Экологическая тропа» на территории нашего дошкольного учреждения представлена «видовыми точками», являющимися эффективным средством экологического образования 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10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Рисунок 1" descr="DSC_0011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571612"/>
            <a:ext cx="4089424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3" descr="DSC_0045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14488"/>
            <a:ext cx="4286280" cy="4786346"/>
          </a:xfrm>
          <a:prstGeom prst="rect">
            <a:avLst/>
          </a:prstGeom>
          <a:noFill/>
        </p:spPr>
      </p:pic>
      <p:pic>
        <p:nvPicPr>
          <p:cNvPr id="3075" name="Рисунок 5" descr="20191119_101423.jpg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496"/>
            <a:ext cx="3143240" cy="38592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57290" y="6000768"/>
            <a:ext cx="635798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Образовательное событие «Свойства бумаги»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8786874" cy="128588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Работая с детьми по теме "Экологическое воспитание", я разработала долгосрочные проекты по экологическому воспитанию «Экологическая тропа», краткосрочные проекты «Комнатные растения- наши друзья», «Наши соседи – насекомые», «Цветочный калейдоскоп».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Экспериментальная деятельность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«Свойство соли»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admin\Desktop\вика фото\IMG-20200428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3643338" cy="4857783"/>
          </a:xfrm>
          <a:prstGeom prst="rect">
            <a:avLst/>
          </a:prstGeom>
          <a:noFill/>
        </p:spPr>
      </p:pic>
      <p:pic>
        <p:nvPicPr>
          <p:cNvPr id="29699" name="Picture 3" descr="C:\Users\admin\Desktop\вика фото\IMG-20200428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4024266" cy="3018200"/>
          </a:xfrm>
          <a:prstGeom prst="rect">
            <a:avLst/>
          </a:prstGeom>
          <a:noFill/>
        </p:spPr>
      </p:pic>
      <p:pic>
        <p:nvPicPr>
          <p:cNvPr id="29700" name="Picture 4" descr="C:\Users\admin\Desktop\вика фото\IMG-20200428-WA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74067" y="4083859"/>
            <a:ext cx="2071638" cy="2762184"/>
          </a:xfrm>
          <a:prstGeom prst="rect">
            <a:avLst/>
          </a:prstGeom>
          <a:noFill/>
        </p:spPr>
      </p:pic>
      <p:pic>
        <p:nvPicPr>
          <p:cNvPr id="29701" name="Picture 5" descr="C:\Users\admin\Desktop\вика фото\IMG-20200428-WA00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90649" y="3581922"/>
            <a:ext cx="2511490" cy="3348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92233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Собрана коллекция дидактических игр по экологическому воспитанию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C:\Users\admin\Desktop\вика фото\20200311_091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612089" y="1969354"/>
            <a:ext cx="3867319" cy="1785950"/>
          </a:xfrm>
          <a:prstGeom prst="rect">
            <a:avLst/>
          </a:prstGeom>
          <a:noFill/>
        </p:spPr>
      </p:pic>
      <p:pic>
        <p:nvPicPr>
          <p:cNvPr id="30723" name="Picture 3" descr="C:\Users\admin\Desktop\вика фото\20200311_0957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66627" y="2020059"/>
            <a:ext cx="3852030" cy="2240756"/>
          </a:xfrm>
          <a:prstGeom prst="rect">
            <a:avLst/>
          </a:prstGeom>
          <a:noFill/>
        </p:spPr>
      </p:pic>
      <p:pic>
        <p:nvPicPr>
          <p:cNvPr id="30724" name="Picture 4" descr="C:\Users\admin\Desktop\вика фото\20200311_1006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429132"/>
            <a:ext cx="4643470" cy="2144380"/>
          </a:xfrm>
          <a:prstGeom prst="rect">
            <a:avLst/>
          </a:prstGeom>
          <a:noFill/>
        </p:spPr>
      </p:pic>
      <p:pic>
        <p:nvPicPr>
          <p:cNvPr id="30725" name="Picture 5" descr="C:\Users\admin\Desktop\вика фото\IMG-20200427-WA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643050"/>
            <a:ext cx="3428992" cy="2571744"/>
          </a:xfrm>
          <a:prstGeom prst="rect">
            <a:avLst/>
          </a:prstGeom>
          <a:noFill/>
        </p:spPr>
      </p:pic>
      <p:pic>
        <p:nvPicPr>
          <p:cNvPr id="1026" name="Picture 2" descr="C:\Users\admin\Desktop\вика фото\IMG-20200428-WA00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143380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Рисунок 13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964" y="917650"/>
            <a:ext cx="5572164" cy="27860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42852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 протяжении всего учебного года я провожу с детьми ежедневный уход за обитателями уголка природы.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1" name="Рисунок 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71678"/>
            <a:ext cx="3071834" cy="4148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1142984"/>
            <a:ext cx="278608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Проект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«Огород на окне»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3" name="Рисунок 19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1633" y="3355804"/>
            <a:ext cx="3571868" cy="216693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121340"/>
            <a:ext cx="3500462" cy="23574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14942" y="6072206"/>
            <a:ext cx="371477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Проект «</a:t>
            </a:r>
            <a:r>
              <a:rPr lang="ru-RU" sz="2400" b="1" dirty="0" err="1" smtClean="0">
                <a:solidFill>
                  <a:srgbClr val="FF0000"/>
                </a:solidFill>
              </a:rPr>
              <a:t>Экоживчики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1428760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В рамках эксперимента для участия в конкурсе муниципального этапа </a:t>
            </a:r>
            <a:r>
              <a:rPr lang="en-US" sz="2000" b="1" dirty="0" smtClean="0">
                <a:solidFill>
                  <a:srgbClr val="FF0000"/>
                </a:solidFill>
              </a:rPr>
              <a:t>XVII</a:t>
            </a:r>
            <a:r>
              <a:rPr lang="ru-RU" sz="2000" b="1" dirty="0" smtClean="0">
                <a:solidFill>
                  <a:srgbClr val="FF0000"/>
                </a:solidFill>
              </a:rPr>
              <a:t> Всероссийского детского экологического форума «Зелёная планета 2019», я разработала авторскую коллекцию театральных костюмов из пластикового вторсырья и в клубе «Мастерица» совместно с родителями изготовила их.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098" name="Рисунок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2620963" cy="1851025"/>
          </a:xfrm>
          <a:prstGeom prst="rect">
            <a:avLst/>
          </a:prstGeom>
          <a:noFill/>
        </p:spPr>
      </p:pic>
      <p:pic>
        <p:nvPicPr>
          <p:cNvPr id="4099" name="Рисунок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428736"/>
            <a:ext cx="2689225" cy="1901825"/>
          </a:xfrm>
          <a:prstGeom prst="rect">
            <a:avLst/>
          </a:prstGeom>
          <a:noFill/>
        </p:spPr>
      </p:pic>
      <p:pic>
        <p:nvPicPr>
          <p:cNvPr id="4100" name="Рисунок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785926"/>
            <a:ext cx="2643188" cy="1868487"/>
          </a:xfrm>
          <a:prstGeom prst="rect">
            <a:avLst/>
          </a:prstGeom>
          <a:noFill/>
        </p:spPr>
      </p:pic>
      <p:pic>
        <p:nvPicPr>
          <p:cNvPr id="4101" name="Рисунок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357694"/>
            <a:ext cx="2589213" cy="1830387"/>
          </a:xfrm>
          <a:prstGeom prst="rect">
            <a:avLst/>
          </a:prstGeom>
          <a:noFill/>
        </p:spPr>
      </p:pic>
      <p:pic>
        <p:nvPicPr>
          <p:cNvPr id="4102" name="Рисунок 1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86256"/>
            <a:ext cx="2705100" cy="19129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348" y="3786190"/>
            <a:ext cx="142876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ПЛАНЕТА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3429000"/>
            <a:ext cx="121444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ТУЧКА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40" y="3714752"/>
            <a:ext cx="207170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ОДУВАНЧИК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2" y="6286520"/>
            <a:ext cx="228601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РОМАШКА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6286520"/>
            <a:ext cx="228601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РУЧЕЁК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4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Detstv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MirDetstva</Template>
  <TotalTime>878</TotalTime>
  <Words>457</Words>
  <Application>Microsoft Office PowerPoint</Application>
  <PresentationFormat>Экран (4:3)</PresentationFormat>
  <Paragraphs>71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Ariston</vt:lpstr>
      <vt:lpstr>Calibri</vt:lpstr>
      <vt:lpstr>Times New Roman</vt:lpstr>
      <vt:lpstr>MirDetstva</vt:lpstr>
      <vt:lpstr>              Педагогический опыт работы  ПО ЭКОЛОГИЧЕСКОМУ ВОСПИТАНИЮ ДОШКОЛЬНИКОВ Морозовой Виктории Викторовны                                                                                                                       </vt:lpstr>
      <vt:lpstr> Экологическое воспитание дошкольников проходит непрерывно в процессе образовательной деятельности и в повседневной жизни. </vt:lpstr>
      <vt:lpstr>Презентация PowerPoint</vt:lpstr>
      <vt:lpstr>  «Экологическая тропа» на территории нашего дошкольного учреждения представлена «видовыми точками», являющимися эффективным средством экологического образования дошкольников. </vt:lpstr>
      <vt:lpstr>Презентация PowerPoint</vt:lpstr>
      <vt:lpstr>Экспериментальная деятельность «Свойство соли»</vt:lpstr>
      <vt:lpstr>Собрана коллекция дидактических игр по экологическому воспитанию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МОИ ДОСТИЖЕНИЯ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№1 г.Сенгилея   Проектная работа «Устное народное творчество»</dc:title>
  <dc:creator>Матвеева Анна Александровна</dc:creator>
  <dc:description>http://propowerpoint.ru - Бесплатные шаблоны для презентаций. Полезные советы и уроки  PowerPoint .</dc:description>
  <cp:lastModifiedBy>Татьяна Михайловна</cp:lastModifiedBy>
  <cp:revision>58</cp:revision>
  <dcterms:created xsi:type="dcterms:W3CDTF">2013-11-20T06:50:14Z</dcterms:created>
  <dcterms:modified xsi:type="dcterms:W3CDTF">2020-07-08T17:20:21Z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3785647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